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62" r:id="rId1"/>
  </p:sldMasterIdLst>
  <p:notesMasterIdLst>
    <p:notesMasterId r:id="rId26"/>
  </p:notesMasterIdLst>
  <p:sldIdLst>
    <p:sldId id="735" r:id="rId2"/>
    <p:sldId id="736" r:id="rId3"/>
    <p:sldId id="259" r:id="rId4"/>
    <p:sldId id="738" r:id="rId5"/>
    <p:sldId id="767" r:id="rId6"/>
    <p:sldId id="789" r:id="rId7"/>
    <p:sldId id="768" r:id="rId8"/>
    <p:sldId id="787" r:id="rId9"/>
    <p:sldId id="790" r:id="rId10"/>
    <p:sldId id="769" r:id="rId11"/>
    <p:sldId id="793" r:id="rId12"/>
    <p:sldId id="788" r:id="rId13"/>
    <p:sldId id="791" r:id="rId14"/>
    <p:sldId id="773" r:id="rId15"/>
    <p:sldId id="783" r:id="rId16"/>
    <p:sldId id="775" r:id="rId17"/>
    <p:sldId id="794" r:id="rId18"/>
    <p:sldId id="777" r:id="rId19"/>
    <p:sldId id="792" r:id="rId20"/>
    <p:sldId id="778" r:id="rId21"/>
    <p:sldId id="779" r:id="rId22"/>
    <p:sldId id="784" r:id="rId23"/>
    <p:sldId id="785" r:id="rId24"/>
    <p:sldId id="766" r:id="rId2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16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user" initials="u" lastIdx="2"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E9B"/>
    <a:srgbClr val="5896D3"/>
    <a:srgbClr val="E9A44D"/>
    <a:srgbClr val="232323"/>
    <a:srgbClr val="005B90"/>
    <a:srgbClr val="1F3A4E"/>
    <a:srgbClr val="6D95B8"/>
    <a:srgbClr val="2E75B6"/>
    <a:srgbClr val="8EA1B0"/>
    <a:srgbClr val="255F9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311"/>
    <p:restoredTop sz="92308" autoAdjust="0"/>
  </p:normalViewPr>
  <p:slideViewPr>
    <p:cSldViewPr snapToGrid="0" showGuides="1">
      <p:cViewPr varScale="1">
        <p:scale>
          <a:sx n="86" d="100"/>
          <a:sy n="86" d="100"/>
        </p:scale>
        <p:origin x="860" y="60"/>
      </p:cViewPr>
      <p:guideLst>
        <p:guide orient="horz" pos="2160"/>
        <p:guide pos="2160"/>
      </p:guideLst>
    </p:cSldViewPr>
  </p:slideViewPr>
  <p:notesTextViewPr>
    <p:cViewPr>
      <p:scale>
        <a:sx n="1" d="1"/>
        <a:sy n="1" d="1"/>
      </p:scale>
      <p:origin x="0" y="0"/>
    </p:cViewPr>
  </p:notesTextViewPr>
  <p:gridSpacing cx="72006" cy="72006"/>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commentAuthors" Target="commentAuthors.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fontAlgn="auto"/>
            <a:endParaRPr lang="zh-CN" altLang="en-US" strike="noStrike" noProof="1"/>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fontAlgn="auto"/>
            <a:fld id="{3840F470-FDF5-4613-BAE1-F11CEFC407EC}" type="datetimeFigureOut">
              <a:rPr lang="zh-CN" altLang="en-US" strike="noStrike" noProof="1" smtClean="0">
                <a:latin typeface="+mn-lt"/>
                <a:ea typeface="+mn-ea"/>
                <a:cs typeface="+mn-cs"/>
              </a:rPr>
              <a:t>2023/11/29</a:t>
            </a:fld>
            <a:endParaRPr lang="zh-CN" altLang="en-US" strike="noStrike" noProof="1"/>
          </a:p>
        </p:txBody>
      </p:sp>
      <p:sp>
        <p:nvSpPr>
          <p:cNvPr id="2052" name="幻灯片图像占位符 3"/>
          <p:cNvSpPr>
            <a:spLocks noGrp="1" noRot="1" noChangeAspect="1"/>
          </p:cNvSpPr>
          <p:nvPr>
            <p:ph type="sldImg"/>
          </p:nvPr>
        </p:nvSpPr>
        <p:spPr>
          <a:xfrm>
            <a:off x="1371600" y="1143000"/>
            <a:ext cx="4114800" cy="3086100"/>
          </a:xfrm>
          <a:prstGeom prst="rect">
            <a:avLst/>
          </a:prstGeom>
          <a:noFill/>
          <a:ln w="12700" cap="flat" cmpd="sng">
            <a:solidFill>
              <a:srgbClr val="000000"/>
            </a:solidFill>
            <a:prstDash val="solid"/>
            <a:round/>
            <a:headEnd type="none" w="med" len="med"/>
            <a:tailEnd type="none" w="med" len="med"/>
          </a:ln>
        </p:spPr>
      </p:sp>
      <p:sp>
        <p:nvSpPr>
          <p:cNvPr id="2053" name="备注占位符 4"/>
          <p:cNvSpPr>
            <a:spLocks noGrp="1"/>
          </p:cNvSpPr>
          <p:nvPr>
            <p:ph type="body" sz="quarter"/>
          </p:nvPr>
        </p:nvSpPr>
        <p:spPr>
          <a:xfrm>
            <a:off x="685800" y="4400550"/>
            <a:ext cx="5486400" cy="3600450"/>
          </a:xfrm>
          <a:prstGeom prst="rect">
            <a:avLst/>
          </a:prstGeom>
          <a:noFill/>
          <a:ln w="9525">
            <a:noFill/>
          </a:ln>
        </p:spPr>
        <p:txBody>
          <a:bodyPr vert="horz" lIns="91440" tIns="45720" rIns="91440" bIns="45720" anchor="t" anchorCtr="0"/>
          <a:lstStyle/>
          <a:p>
            <a:pPr lvl="0"/>
            <a:r>
              <a:rPr lang="zh-CN" altLang="en-US"/>
              <a:t>编辑母版文本样式</a:t>
            </a:r>
          </a:p>
          <a:p>
            <a:pPr lvl="1" indent="0"/>
            <a:r>
              <a:rPr lang="zh-CN" altLang="en-US"/>
              <a:t>第二级</a:t>
            </a:r>
          </a:p>
          <a:p>
            <a:pPr lvl="2" indent="0"/>
            <a:r>
              <a:rPr lang="zh-CN" altLang="en-US"/>
              <a:t>第三级</a:t>
            </a:r>
          </a:p>
          <a:p>
            <a:pPr lvl="3" indent="0"/>
            <a:r>
              <a:rPr lang="zh-CN" altLang="en-US"/>
              <a:t>第四级</a:t>
            </a:r>
          </a:p>
          <a:p>
            <a:pPr lvl="4" indent="0"/>
            <a:r>
              <a:rPr lang="zh-CN" altLang="en-US"/>
              <a:t>第五级</a:t>
            </a:r>
          </a:p>
        </p:txBody>
      </p:sp>
      <p:sp>
        <p:nvSpPr>
          <p:cNvPr id="6" name="页脚占位符 5"/>
          <p:cNvSpPr>
            <a:spLocks noGrp="1"/>
          </p:cNvSpPr>
          <p:nvPr>
            <p:ph type="ftr" sz="quarter" idx="4"/>
          </p:nvPr>
        </p:nvSpPr>
        <p:spPr>
          <a:xfrm>
            <a:off x="0" y="8685213"/>
            <a:ext cx="2971800" cy="458788"/>
          </a:xfrm>
          <a:prstGeom prst="rect">
            <a:avLst/>
          </a:prstGeom>
        </p:spPr>
        <p:txBody>
          <a:bodyPr vert="horz" lIns="91440" tIns="45720" rIns="91440" bIns="45720" rtlCol="0" anchor="b"/>
          <a:lstStyle>
            <a:lvl1pPr algn="l">
              <a:defRPr sz="1200"/>
            </a:lvl1pPr>
          </a:lstStyle>
          <a:p>
            <a:pPr fontAlgn="auto"/>
            <a:endParaRPr lang="zh-CN" altLang="en-US" strike="noStrike" noProof="1"/>
          </a:p>
        </p:txBody>
      </p:sp>
      <p:sp>
        <p:nvSpPr>
          <p:cNvPr id="7" name="灯片编号占位符 6"/>
          <p:cNvSpPr>
            <a:spLocks noGrp="1"/>
          </p:cNvSpPr>
          <p:nvPr>
            <p:ph type="sldNum" sz="quarter" idx="5"/>
          </p:nvPr>
        </p:nvSpPr>
        <p:spPr>
          <a:xfrm>
            <a:off x="3884613" y="8685213"/>
            <a:ext cx="2971800" cy="458788"/>
          </a:xfrm>
          <a:prstGeom prst="rect">
            <a:avLst/>
          </a:prstGeom>
        </p:spPr>
        <p:txBody>
          <a:bodyPr vert="horz" lIns="91440" tIns="45720" rIns="91440" bIns="45720" rtlCol="0" anchor="b"/>
          <a:lstStyle>
            <a:lvl1pPr algn="r">
              <a:defRPr sz="1200"/>
            </a:lvl1pPr>
          </a:lstStyle>
          <a:p>
            <a:pPr fontAlgn="auto"/>
            <a:fld id="{C1B19A01-0C87-4F0F-8067-56ACC981E778}" type="slidenum">
              <a:rPr lang="zh-CN" altLang="en-US" strike="noStrike" noProof="1" smtClean="0">
                <a:latin typeface="+mn-lt"/>
                <a:ea typeface="+mn-ea"/>
                <a:cs typeface="+mn-cs"/>
              </a:rPr>
              <a:t>‹#›</a:t>
            </a:fld>
            <a:endParaRPr lang="zh-CN" altLang="en-US" strike="noStrike" noProof="1"/>
          </a:p>
        </p:txBody>
      </p:sp>
    </p:spTree>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B48A77E-79FB-4BFF-B1F0-CFD29F30865E}" type="slidenum">
              <a:rPr lang="en-US" altLang="zh-CN" smtClean="0"/>
              <a:pPr/>
              <a:t>1</a:t>
            </a:fld>
            <a:endParaRPr lang="en-US" altLang="zh-CN"/>
          </a:p>
        </p:txBody>
      </p:sp>
    </p:spTree>
    <p:extLst>
      <p:ext uri="{BB962C8B-B14F-4D97-AF65-F5344CB8AC3E}">
        <p14:creationId xmlns:p14="http://schemas.microsoft.com/office/powerpoint/2010/main" val="852355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err="1"/>
              <a:t>ASR_i</a:t>
            </a:r>
            <a:r>
              <a:rPr lang="zh-CN" altLang="en-US" dirty="0"/>
              <a:t>表示图像到文本检索，</a:t>
            </a:r>
            <a:r>
              <a:rPr lang="en-US" altLang="zh-CN" dirty="0" err="1"/>
              <a:t>ASR_t</a:t>
            </a:r>
            <a:r>
              <a:rPr lang="zh-CN" altLang="en-US" dirty="0"/>
              <a:t>表示文本到图像检索</a:t>
            </a:r>
          </a:p>
        </p:txBody>
      </p:sp>
    </p:spTree>
    <p:extLst>
      <p:ext uri="{BB962C8B-B14F-4D97-AF65-F5344CB8AC3E}">
        <p14:creationId xmlns:p14="http://schemas.microsoft.com/office/powerpoint/2010/main" val="2144398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err="1"/>
              <a:t>ASR_i</a:t>
            </a:r>
            <a:r>
              <a:rPr lang="zh-CN" altLang="en-US" dirty="0"/>
              <a:t>表示图像到文本检索，</a:t>
            </a:r>
            <a:r>
              <a:rPr lang="en-US" altLang="zh-CN" dirty="0" err="1"/>
              <a:t>ASR_t</a:t>
            </a:r>
            <a:r>
              <a:rPr lang="zh-CN" altLang="en-US" dirty="0"/>
              <a:t>表示文本到图像检索</a:t>
            </a:r>
          </a:p>
        </p:txBody>
      </p:sp>
    </p:spTree>
    <p:extLst>
      <p:ext uri="{BB962C8B-B14F-4D97-AF65-F5344CB8AC3E}">
        <p14:creationId xmlns:p14="http://schemas.microsoft.com/office/powerpoint/2010/main" val="16697918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Tree>
    <p:extLst>
      <p:ext uri="{BB962C8B-B14F-4D97-AF65-F5344CB8AC3E}">
        <p14:creationId xmlns:p14="http://schemas.microsoft.com/office/powerpoint/2010/main" val="9217532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Tree>
    <p:extLst>
      <p:ext uri="{BB962C8B-B14F-4D97-AF65-F5344CB8AC3E}">
        <p14:creationId xmlns:p14="http://schemas.microsoft.com/office/powerpoint/2010/main" val="15808870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B48A77E-79FB-4BFF-B1F0-CFD29F30865E}" type="slidenum">
              <a:rPr lang="en-US" altLang="zh-CN" smtClean="0"/>
              <a:pPr/>
              <a:t>14</a:t>
            </a:fld>
            <a:endParaRPr lang="en-US" altLang="zh-CN"/>
          </a:p>
        </p:txBody>
      </p:sp>
    </p:spTree>
    <p:extLst>
      <p:ext uri="{BB962C8B-B14F-4D97-AF65-F5344CB8AC3E}">
        <p14:creationId xmlns:p14="http://schemas.microsoft.com/office/powerpoint/2010/main" val="8268195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Tree>
    <p:extLst>
      <p:ext uri="{BB962C8B-B14F-4D97-AF65-F5344CB8AC3E}">
        <p14:creationId xmlns:p14="http://schemas.microsoft.com/office/powerpoint/2010/main" val="20114773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Tree>
    <p:extLst>
      <p:ext uri="{BB962C8B-B14F-4D97-AF65-F5344CB8AC3E}">
        <p14:creationId xmlns:p14="http://schemas.microsoft.com/office/powerpoint/2010/main" val="38083891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Tree>
    <p:extLst>
      <p:ext uri="{BB962C8B-B14F-4D97-AF65-F5344CB8AC3E}">
        <p14:creationId xmlns:p14="http://schemas.microsoft.com/office/powerpoint/2010/main" val="20650352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Tree>
    <p:extLst>
      <p:ext uri="{BB962C8B-B14F-4D97-AF65-F5344CB8AC3E}">
        <p14:creationId xmlns:p14="http://schemas.microsoft.com/office/powerpoint/2010/main" val="26231844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Tree>
    <p:extLst>
      <p:ext uri="{BB962C8B-B14F-4D97-AF65-F5344CB8AC3E}">
        <p14:creationId xmlns:p14="http://schemas.microsoft.com/office/powerpoint/2010/main" val="39717409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B48A77E-79FB-4BFF-B1F0-CFD29F30865E}" type="slidenum">
              <a:rPr lang="en-US" altLang="zh-CN" smtClean="0"/>
              <a:pPr/>
              <a:t>2</a:t>
            </a:fld>
            <a:endParaRPr lang="en-US" altLang="zh-CN"/>
          </a:p>
        </p:txBody>
      </p:sp>
    </p:spTree>
    <p:extLst>
      <p:ext uri="{BB962C8B-B14F-4D97-AF65-F5344CB8AC3E}">
        <p14:creationId xmlns:p14="http://schemas.microsoft.com/office/powerpoint/2010/main" val="239322154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Tree>
    <p:extLst>
      <p:ext uri="{BB962C8B-B14F-4D97-AF65-F5344CB8AC3E}">
        <p14:creationId xmlns:p14="http://schemas.microsoft.com/office/powerpoint/2010/main" val="81829012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B48A77E-79FB-4BFF-B1F0-CFD29F30865E}" type="slidenum">
              <a:rPr lang="en-US" altLang="zh-CN" smtClean="0"/>
              <a:pPr/>
              <a:t>21</a:t>
            </a:fld>
            <a:endParaRPr lang="en-US" altLang="zh-CN"/>
          </a:p>
        </p:txBody>
      </p:sp>
    </p:spTree>
    <p:extLst>
      <p:ext uri="{BB962C8B-B14F-4D97-AF65-F5344CB8AC3E}">
        <p14:creationId xmlns:p14="http://schemas.microsoft.com/office/powerpoint/2010/main" val="352232125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Tree>
    <p:extLst>
      <p:ext uri="{BB962C8B-B14F-4D97-AF65-F5344CB8AC3E}">
        <p14:creationId xmlns:p14="http://schemas.microsoft.com/office/powerpoint/2010/main" val="5870795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Tree>
    <p:extLst>
      <p:ext uri="{BB962C8B-B14F-4D97-AF65-F5344CB8AC3E}">
        <p14:creationId xmlns:p14="http://schemas.microsoft.com/office/powerpoint/2010/main" val="20264883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Tree>
    <p:extLst>
      <p:ext uri="{BB962C8B-B14F-4D97-AF65-F5344CB8AC3E}">
        <p14:creationId xmlns:p14="http://schemas.microsoft.com/office/powerpoint/2010/main" val="18898120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Tree>
    <p:extLst>
      <p:ext uri="{BB962C8B-B14F-4D97-AF65-F5344CB8AC3E}">
        <p14:creationId xmlns:p14="http://schemas.microsoft.com/office/powerpoint/2010/main" val="19855991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Tree>
    <p:extLst>
      <p:ext uri="{BB962C8B-B14F-4D97-AF65-F5344CB8AC3E}">
        <p14:creationId xmlns:p14="http://schemas.microsoft.com/office/powerpoint/2010/main" val="27985013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Tree>
    <p:extLst>
      <p:ext uri="{BB962C8B-B14F-4D97-AF65-F5344CB8AC3E}">
        <p14:creationId xmlns:p14="http://schemas.microsoft.com/office/powerpoint/2010/main" val="35196061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B48A77E-79FB-4BFF-B1F0-CFD29F30865E}" type="slidenum">
              <a:rPr lang="en-US" altLang="zh-CN" smtClean="0"/>
              <a:pPr/>
              <a:t>7</a:t>
            </a:fld>
            <a:endParaRPr lang="en-US" altLang="zh-CN"/>
          </a:p>
        </p:txBody>
      </p:sp>
    </p:spTree>
    <p:extLst>
      <p:ext uri="{BB962C8B-B14F-4D97-AF65-F5344CB8AC3E}">
        <p14:creationId xmlns:p14="http://schemas.microsoft.com/office/powerpoint/2010/main" val="36067233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Tree>
    <p:extLst>
      <p:ext uri="{BB962C8B-B14F-4D97-AF65-F5344CB8AC3E}">
        <p14:creationId xmlns:p14="http://schemas.microsoft.com/office/powerpoint/2010/main" val="27951731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Tree>
    <p:extLst>
      <p:ext uri="{BB962C8B-B14F-4D97-AF65-F5344CB8AC3E}">
        <p14:creationId xmlns:p14="http://schemas.microsoft.com/office/powerpoint/2010/main" val="11116849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pPr fontAlgn="auto"/>
            <a:fld id="{AFFFF2FC-2890-43FE-A2F5-261B8515C508}" type="datetimeFigureOut">
              <a:rPr lang="zh-CN" altLang="en-US" strike="noStrike" noProof="1" smtClean="0">
                <a:latin typeface="+mn-lt"/>
                <a:ea typeface="+mn-ea"/>
                <a:cs typeface="+mn-cs"/>
              </a:rPr>
              <a:t>2023/11/29</a:t>
            </a:fld>
            <a:endParaRPr lang="zh-CN" altLang="en-US" strike="noStrike" noProof="1"/>
          </a:p>
        </p:txBody>
      </p:sp>
      <p:sp>
        <p:nvSpPr>
          <p:cNvPr id="5" name="Footer Placeholder 4"/>
          <p:cNvSpPr>
            <a:spLocks noGrp="1"/>
          </p:cNvSpPr>
          <p:nvPr>
            <p:ph type="ftr" sz="quarter" idx="11"/>
          </p:nvPr>
        </p:nvSpPr>
        <p:spPr/>
        <p:txBody>
          <a:bodyPr/>
          <a:lstStyle/>
          <a:p>
            <a:pPr fontAlgn="auto"/>
            <a:endParaRPr lang="zh-CN" altLang="en-US" strike="noStrike" noProof="1"/>
          </a:p>
        </p:txBody>
      </p:sp>
      <p:sp>
        <p:nvSpPr>
          <p:cNvPr id="6" name="Slide Number Placeholder 5"/>
          <p:cNvSpPr>
            <a:spLocks noGrp="1"/>
          </p:cNvSpPr>
          <p:nvPr>
            <p:ph type="sldNum" sz="quarter" idx="12"/>
          </p:nvPr>
        </p:nvSpPr>
        <p:spPr/>
        <p:txBody>
          <a:bodyPr/>
          <a:lstStyle/>
          <a:p>
            <a:pPr fontAlgn="auto"/>
            <a:fld id="{448B32C4-0E9F-4F36-A38A-EF7BF239E96E}" type="slidenum">
              <a:rPr lang="zh-CN" altLang="en-US" strike="noStrike" noProof="1" smtClean="0">
                <a:latin typeface="+mn-lt"/>
                <a:ea typeface="+mn-ea"/>
                <a:cs typeface="+mn-cs"/>
              </a:rPr>
              <a:t>‹#›</a:t>
            </a:fld>
            <a:endParaRPr lang="zh-CN" altLang="en-US" strike="noStrike" noProof="1"/>
          </a:p>
        </p:txBody>
      </p:sp>
    </p:spTree>
    <p:extLst>
      <p:ext uri="{BB962C8B-B14F-4D97-AF65-F5344CB8AC3E}">
        <p14:creationId xmlns:p14="http://schemas.microsoft.com/office/powerpoint/2010/main" val="31576146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pPr fontAlgn="auto"/>
            <a:fld id="{AFFFF2FC-2890-43FE-A2F5-261B8515C508}" type="datetimeFigureOut">
              <a:rPr lang="zh-CN" altLang="en-US" strike="noStrike" noProof="1" smtClean="0">
                <a:latin typeface="+mn-lt"/>
                <a:ea typeface="+mn-ea"/>
                <a:cs typeface="+mn-cs"/>
              </a:rPr>
              <a:t>2023/11/29</a:t>
            </a:fld>
            <a:endParaRPr lang="zh-CN" altLang="en-US" strike="noStrike" noProof="1"/>
          </a:p>
        </p:txBody>
      </p:sp>
      <p:sp>
        <p:nvSpPr>
          <p:cNvPr id="5" name="Footer Placeholder 4"/>
          <p:cNvSpPr>
            <a:spLocks noGrp="1"/>
          </p:cNvSpPr>
          <p:nvPr>
            <p:ph type="ftr" sz="quarter" idx="11"/>
          </p:nvPr>
        </p:nvSpPr>
        <p:spPr/>
        <p:txBody>
          <a:bodyPr/>
          <a:lstStyle/>
          <a:p>
            <a:pPr fontAlgn="auto"/>
            <a:endParaRPr lang="zh-CN" altLang="en-US" strike="noStrike" noProof="1"/>
          </a:p>
        </p:txBody>
      </p:sp>
      <p:sp>
        <p:nvSpPr>
          <p:cNvPr id="6" name="Slide Number Placeholder 5"/>
          <p:cNvSpPr>
            <a:spLocks noGrp="1"/>
          </p:cNvSpPr>
          <p:nvPr>
            <p:ph type="sldNum" sz="quarter" idx="12"/>
          </p:nvPr>
        </p:nvSpPr>
        <p:spPr/>
        <p:txBody>
          <a:bodyPr/>
          <a:lstStyle/>
          <a:p>
            <a:pPr fontAlgn="auto"/>
            <a:fld id="{448B32C4-0E9F-4F36-A38A-EF7BF239E96E}" type="slidenum">
              <a:rPr lang="zh-CN" altLang="en-US" strike="noStrike" noProof="1" smtClean="0">
                <a:latin typeface="+mn-lt"/>
                <a:ea typeface="+mn-ea"/>
                <a:cs typeface="+mn-cs"/>
              </a:rPr>
              <a:t>‹#›</a:t>
            </a:fld>
            <a:endParaRPr lang="zh-CN" altLang="en-US" strike="noStrike" noProof="1"/>
          </a:p>
        </p:txBody>
      </p:sp>
    </p:spTree>
    <p:extLst>
      <p:ext uri="{BB962C8B-B14F-4D97-AF65-F5344CB8AC3E}">
        <p14:creationId xmlns:p14="http://schemas.microsoft.com/office/powerpoint/2010/main" val="41732827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pPr fontAlgn="auto"/>
            <a:fld id="{AFFFF2FC-2890-43FE-A2F5-261B8515C508}" type="datetimeFigureOut">
              <a:rPr lang="zh-CN" altLang="en-US" strike="noStrike" noProof="1" smtClean="0">
                <a:latin typeface="+mn-lt"/>
                <a:ea typeface="+mn-ea"/>
                <a:cs typeface="+mn-cs"/>
              </a:rPr>
              <a:t>2023/11/29</a:t>
            </a:fld>
            <a:endParaRPr lang="zh-CN" altLang="en-US" strike="noStrike" noProof="1"/>
          </a:p>
        </p:txBody>
      </p:sp>
      <p:sp>
        <p:nvSpPr>
          <p:cNvPr id="5" name="Footer Placeholder 4"/>
          <p:cNvSpPr>
            <a:spLocks noGrp="1"/>
          </p:cNvSpPr>
          <p:nvPr>
            <p:ph type="ftr" sz="quarter" idx="11"/>
          </p:nvPr>
        </p:nvSpPr>
        <p:spPr/>
        <p:txBody>
          <a:bodyPr/>
          <a:lstStyle/>
          <a:p>
            <a:pPr fontAlgn="auto"/>
            <a:endParaRPr lang="zh-CN" altLang="en-US" strike="noStrike" noProof="1"/>
          </a:p>
        </p:txBody>
      </p:sp>
      <p:sp>
        <p:nvSpPr>
          <p:cNvPr id="6" name="Slide Number Placeholder 5"/>
          <p:cNvSpPr>
            <a:spLocks noGrp="1"/>
          </p:cNvSpPr>
          <p:nvPr>
            <p:ph type="sldNum" sz="quarter" idx="12"/>
          </p:nvPr>
        </p:nvSpPr>
        <p:spPr/>
        <p:txBody>
          <a:bodyPr/>
          <a:lstStyle/>
          <a:p>
            <a:pPr fontAlgn="auto"/>
            <a:fld id="{448B32C4-0E9F-4F36-A38A-EF7BF239E96E}" type="slidenum">
              <a:rPr lang="zh-CN" altLang="en-US" strike="noStrike" noProof="1" smtClean="0">
                <a:latin typeface="+mn-lt"/>
                <a:ea typeface="+mn-ea"/>
                <a:cs typeface="+mn-cs"/>
              </a:rPr>
              <a:t>‹#›</a:t>
            </a:fld>
            <a:endParaRPr lang="zh-CN" altLang="en-US" strike="noStrike" noProof="1"/>
          </a:p>
        </p:txBody>
      </p:sp>
    </p:spTree>
    <p:extLst>
      <p:ext uri="{BB962C8B-B14F-4D97-AF65-F5344CB8AC3E}">
        <p14:creationId xmlns:p14="http://schemas.microsoft.com/office/powerpoint/2010/main" val="40537201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1_标题和内容">
    <p:spTree>
      <p:nvGrpSpPr>
        <p:cNvPr id="1" name=""/>
        <p:cNvGrpSpPr/>
        <p:nvPr/>
      </p:nvGrpSpPr>
      <p:grpSpPr>
        <a:xfrm>
          <a:off x="0" y="0"/>
          <a:ext cx="0" cy="0"/>
          <a:chOff x="0" y="0"/>
          <a:chExt cx="0" cy="0"/>
        </a:xfrm>
      </p:grpSpPr>
      <p:sp>
        <p:nvSpPr>
          <p:cNvPr id="3" name="内容占位符 2"/>
          <p:cNvSpPr>
            <a:spLocks noGrp="1"/>
          </p:cNvSpPr>
          <p:nvPr>
            <p:ph idx="1" hasCustomPrompt="1"/>
          </p:nvPr>
        </p:nvSpPr>
        <p:spPr/>
        <p:txBody>
          <a:bodyPr/>
          <a:lstStyle>
            <a:lvl1pPr>
              <a:defRPr>
                <a:latin typeface="黑体" charset="0"/>
                <a:ea typeface="黑体" charset="0"/>
              </a:defRPr>
            </a:lvl1pPr>
            <a:lvl2pPr>
              <a:defRPr>
                <a:latin typeface="黑体" charset="0"/>
                <a:ea typeface="黑体" charset="0"/>
              </a:defRPr>
            </a:lvl2pPr>
            <a:lvl3pPr>
              <a:defRPr>
                <a:latin typeface="黑体" charset="0"/>
                <a:ea typeface="黑体" charset="0"/>
              </a:defRPr>
            </a:lvl3pPr>
            <a:lvl4pPr>
              <a:defRPr>
                <a:latin typeface="黑体" charset="0"/>
                <a:ea typeface="黑体" charset="0"/>
              </a:defRPr>
            </a:lvl4pPr>
            <a:lvl5pPr>
              <a:defRPr>
                <a:latin typeface="黑体" charset="0"/>
                <a:ea typeface="黑体" charset="0"/>
              </a:defRPr>
            </a:lvl5pPr>
          </a:lstStyle>
          <a:p>
            <a:pPr lvl="0" fontAlgn="auto"/>
            <a:r>
              <a:rPr lang="zh-CN" altLang="en-US" strike="noStrike" noProof="1"/>
              <a:t>编辑母版文本样式</a:t>
            </a:r>
          </a:p>
          <a:p>
            <a:pPr lvl="1" fontAlgn="auto"/>
            <a:r>
              <a:rPr lang="zh-CN" altLang="en-US" strike="noStrike" noProof="1"/>
              <a:t>第二级</a:t>
            </a:r>
          </a:p>
          <a:p>
            <a:pPr lvl="2" fontAlgn="auto"/>
            <a:r>
              <a:rPr lang="zh-CN" altLang="en-US" strike="noStrike" noProof="1"/>
              <a:t>第三级</a:t>
            </a:r>
          </a:p>
          <a:p>
            <a:pPr lvl="3" fontAlgn="auto"/>
            <a:r>
              <a:rPr lang="zh-CN" altLang="en-US" strike="noStrike" noProof="1"/>
              <a:t>第四级</a:t>
            </a:r>
          </a:p>
          <a:p>
            <a:pPr lvl="4" fontAlgn="auto"/>
            <a:r>
              <a:rPr lang="zh-CN" altLang="en-US" strike="noStrike" noProof="1"/>
              <a:t>第五级</a:t>
            </a:r>
          </a:p>
        </p:txBody>
      </p:sp>
      <p:sp>
        <p:nvSpPr>
          <p:cNvPr id="4" name="日期占位符 3"/>
          <p:cNvSpPr>
            <a:spLocks noGrp="1"/>
          </p:cNvSpPr>
          <p:nvPr>
            <p:ph type="dt" sz="half" idx="10"/>
          </p:nvPr>
        </p:nvSpPr>
        <p:spPr/>
        <p:txBody>
          <a:bodyPr/>
          <a:lstStyle/>
          <a:p>
            <a:pPr fontAlgn="auto"/>
            <a:fld id="{AFFFF2FC-2890-43FE-A2F5-261B8515C508}" type="datetimeFigureOut">
              <a:rPr lang="zh-CN" altLang="en-US" strike="noStrike" noProof="1" smtClean="0">
                <a:latin typeface="+mn-lt"/>
                <a:ea typeface="+mn-ea"/>
                <a:cs typeface="+mn-cs"/>
              </a:rPr>
              <a:t>2023/11/29</a:t>
            </a:fld>
            <a:endParaRPr lang="zh-CN" altLang="en-US" strike="noStrike" noProof="1"/>
          </a:p>
        </p:txBody>
      </p:sp>
      <p:sp>
        <p:nvSpPr>
          <p:cNvPr id="5" name="页脚占位符 4"/>
          <p:cNvSpPr>
            <a:spLocks noGrp="1"/>
          </p:cNvSpPr>
          <p:nvPr>
            <p:ph type="ftr" sz="quarter" idx="11"/>
          </p:nvPr>
        </p:nvSpPr>
        <p:spPr/>
        <p:txBody>
          <a:bodyPr/>
          <a:lstStyle/>
          <a:p>
            <a:pPr fontAlgn="auto"/>
            <a:endParaRPr lang="zh-CN" altLang="en-US" strike="noStrike" noProof="1"/>
          </a:p>
        </p:txBody>
      </p:sp>
      <p:sp>
        <p:nvSpPr>
          <p:cNvPr id="6" name="灯片编号占位符 5"/>
          <p:cNvSpPr>
            <a:spLocks noGrp="1"/>
          </p:cNvSpPr>
          <p:nvPr>
            <p:ph type="sldNum" sz="quarter" idx="12"/>
          </p:nvPr>
        </p:nvSpPr>
        <p:spPr/>
        <p:txBody>
          <a:bodyPr/>
          <a:lstStyle/>
          <a:p>
            <a:pPr fontAlgn="auto"/>
            <a:fld id="{448B32C4-0E9F-4F36-A38A-EF7BF239E96E}" type="slidenum">
              <a:rPr lang="zh-CN" altLang="en-US" strike="noStrike" noProof="1" smtClean="0">
                <a:latin typeface="+mn-lt"/>
                <a:ea typeface="+mn-ea"/>
                <a:cs typeface="+mn-cs"/>
              </a:rPr>
              <a:t>‹#›</a:t>
            </a:fld>
            <a:endParaRPr lang="zh-CN" altLang="en-US" strike="noStrike" noProof="1"/>
          </a:p>
        </p:txBody>
      </p:sp>
      <p:pic>
        <p:nvPicPr>
          <p:cNvPr id="8" name="图片 7" descr="图片 1"/>
          <p:cNvPicPr>
            <a:picLocks noChangeAspect="1"/>
          </p:cNvPicPr>
          <p:nvPr userDrawn="1"/>
        </p:nvPicPr>
        <p:blipFill>
          <a:blip r:embed="rId2"/>
          <a:stretch>
            <a:fillRect/>
          </a:stretch>
        </p:blipFill>
        <p:spPr>
          <a:xfrm>
            <a:off x="3600927" y="6398263"/>
            <a:ext cx="1942148" cy="280035"/>
          </a:xfrm>
          <a:prstGeom prst="rect">
            <a:avLst/>
          </a:prstGeom>
        </p:spPr>
      </p:pic>
      <p:cxnSp>
        <p:nvCxnSpPr>
          <p:cNvPr id="10" name="直接连接符 9"/>
          <p:cNvCxnSpPr/>
          <p:nvPr userDrawn="1"/>
        </p:nvCxnSpPr>
        <p:spPr>
          <a:xfrm>
            <a:off x="1" y="6538595"/>
            <a:ext cx="340756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直接连接符 8"/>
          <p:cNvCxnSpPr/>
          <p:nvPr userDrawn="1"/>
        </p:nvCxnSpPr>
        <p:spPr>
          <a:xfrm>
            <a:off x="5740243" y="6515100"/>
            <a:ext cx="3407569" cy="0"/>
          </a:xfrm>
          <a:prstGeom prst="line">
            <a:avLst/>
          </a:prstGeom>
        </p:spPr>
        <p:style>
          <a:lnRef idx="1">
            <a:schemeClr val="accent1"/>
          </a:lnRef>
          <a:fillRef idx="0">
            <a:schemeClr val="accent1"/>
          </a:fillRef>
          <a:effectRef idx="0">
            <a:schemeClr val="accent1"/>
          </a:effectRef>
          <a:fontRef idx="minor">
            <a:schemeClr val="tx1"/>
          </a:fontRef>
        </p:style>
      </p:cxnSp>
      <p:sp>
        <p:nvSpPr>
          <p:cNvPr id="26" name="矩形 25"/>
          <p:cNvSpPr/>
          <p:nvPr userDrawn="1"/>
        </p:nvSpPr>
        <p:spPr>
          <a:xfrm>
            <a:off x="1" y="333378"/>
            <a:ext cx="633413" cy="542925"/>
          </a:xfrm>
          <a:prstGeom prst="rect">
            <a:avLst/>
          </a:prstGeom>
          <a:solidFill>
            <a:srgbClr val="004E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27" name="矩形 26"/>
          <p:cNvSpPr/>
          <p:nvPr userDrawn="1"/>
        </p:nvSpPr>
        <p:spPr>
          <a:xfrm>
            <a:off x="713186" y="333378"/>
            <a:ext cx="59531" cy="542925"/>
          </a:xfrm>
          <a:prstGeom prst="rect">
            <a:avLst/>
          </a:prstGeom>
          <a:solidFill>
            <a:srgbClr val="004E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13" name="内容占位符 12"/>
          <p:cNvSpPr>
            <a:spLocks noGrp="1"/>
          </p:cNvSpPr>
          <p:nvPr>
            <p:ph idx="13" hasCustomPrompt="1"/>
          </p:nvPr>
        </p:nvSpPr>
        <p:spPr>
          <a:xfrm>
            <a:off x="852964" y="333375"/>
            <a:ext cx="7886700" cy="542290"/>
          </a:xfrm>
        </p:spPr>
        <p:txBody>
          <a:bodyPr/>
          <a:lstStyle>
            <a:lvl1pPr marL="0" indent="0">
              <a:buNone/>
              <a:defRPr sz="3600">
                <a:latin typeface="黑体" charset="0"/>
                <a:ea typeface="黑体" charset="0"/>
              </a:defRPr>
            </a:lvl1pPr>
            <a:lvl2pPr marL="457189" indent="0">
              <a:buNone/>
              <a:defRPr>
                <a:latin typeface="黑体" charset="0"/>
                <a:ea typeface="黑体" charset="0"/>
              </a:defRPr>
            </a:lvl2pPr>
            <a:lvl3pPr>
              <a:defRPr>
                <a:latin typeface="黑体" charset="0"/>
                <a:ea typeface="黑体" charset="0"/>
              </a:defRPr>
            </a:lvl3pPr>
            <a:lvl4pPr>
              <a:defRPr>
                <a:latin typeface="黑体" charset="0"/>
                <a:ea typeface="黑体" charset="0"/>
              </a:defRPr>
            </a:lvl4pPr>
            <a:lvl5pPr>
              <a:defRPr>
                <a:latin typeface="黑体" charset="0"/>
                <a:ea typeface="黑体" charset="0"/>
              </a:defRPr>
            </a:lvl5pPr>
          </a:lstStyle>
          <a:p>
            <a:pPr lvl="0" fontAlgn="auto"/>
            <a:r>
              <a:rPr lang="zh-CN" altLang="en-US" strike="noStrike" noProof="1"/>
              <a:t>编辑标题</a:t>
            </a:r>
          </a:p>
        </p:txBody>
      </p:sp>
    </p:spTree>
    <p:extLst>
      <p:ext uri="{BB962C8B-B14F-4D97-AF65-F5344CB8AC3E}">
        <p14:creationId xmlns:p14="http://schemas.microsoft.com/office/powerpoint/2010/main" val="2624714005"/>
      </p:ext>
    </p:extLst>
  </p:cSld>
  <p:clrMapOvr>
    <a:masterClrMapping/>
  </p:clrMapOvr>
  <p:transition spd="slow"/>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空白1">
    <p:spTree>
      <p:nvGrpSpPr>
        <p:cNvPr id="1" name=""/>
        <p:cNvGrpSpPr/>
        <p:nvPr/>
      </p:nvGrpSpPr>
      <p:grpSpPr>
        <a:xfrm>
          <a:off x="0" y="0"/>
          <a:ext cx="0" cy="0"/>
          <a:chOff x="0" y="0"/>
          <a:chExt cx="0" cy="0"/>
        </a:xfrm>
      </p:grpSpPr>
    </p:spTree>
    <p:extLst>
      <p:ext uri="{BB962C8B-B14F-4D97-AF65-F5344CB8AC3E}">
        <p14:creationId xmlns:p14="http://schemas.microsoft.com/office/powerpoint/2010/main" val="4785734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pPr fontAlgn="auto"/>
            <a:fld id="{AFFFF2FC-2890-43FE-A2F5-261B8515C508}" type="datetimeFigureOut">
              <a:rPr lang="zh-CN" altLang="en-US" strike="noStrike" noProof="1" smtClean="0">
                <a:latin typeface="+mn-lt"/>
                <a:ea typeface="+mn-ea"/>
                <a:cs typeface="+mn-cs"/>
              </a:rPr>
              <a:t>2023/11/29</a:t>
            </a:fld>
            <a:endParaRPr lang="zh-CN" altLang="en-US" strike="noStrike" noProof="1"/>
          </a:p>
        </p:txBody>
      </p:sp>
      <p:sp>
        <p:nvSpPr>
          <p:cNvPr id="5" name="Footer Placeholder 4"/>
          <p:cNvSpPr>
            <a:spLocks noGrp="1"/>
          </p:cNvSpPr>
          <p:nvPr>
            <p:ph type="ftr" sz="quarter" idx="11"/>
          </p:nvPr>
        </p:nvSpPr>
        <p:spPr/>
        <p:txBody>
          <a:bodyPr/>
          <a:lstStyle/>
          <a:p>
            <a:pPr fontAlgn="auto"/>
            <a:endParaRPr lang="zh-CN" altLang="en-US" strike="noStrike" noProof="1"/>
          </a:p>
        </p:txBody>
      </p:sp>
      <p:sp>
        <p:nvSpPr>
          <p:cNvPr id="6" name="Slide Number Placeholder 5"/>
          <p:cNvSpPr>
            <a:spLocks noGrp="1"/>
          </p:cNvSpPr>
          <p:nvPr>
            <p:ph type="sldNum" sz="quarter" idx="12"/>
          </p:nvPr>
        </p:nvSpPr>
        <p:spPr/>
        <p:txBody>
          <a:bodyPr/>
          <a:lstStyle/>
          <a:p>
            <a:pPr fontAlgn="auto"/>
            <a:fld id="{448B32C4-0E9F-4F36-A38A-EF7BF239E96E}" type="slidenum">
              <a:rPr lang="zh-CN" altLang="en-US" strike="noStrike" noProof="1" smtClean="0">
                <a:latin typeface="+mn-lt"/>
                <a:ea typeface="+mn-ea"/>
                <a:cs typeface="+mn-cs"/>
              </a:rPr>
              <a:t>‹#›</a:t>
            </a:fld>
            <a:endParaRPr lang="zh-CN" altLang="en-US" strike="noStrike" noProof="1"/>
          </a:p>
        </p:txBody>
      </p:sp>
    </p:spTree>
    <p:extLst>
      <p:ext uri="{BB962C8B-B14F-4D97-AF65-F5344CB8AC3E}">
        <p14:creationId xmlns:p14="http://schemas.microsoft.com/office/powerpoint/2010/main" val="3402940301"/>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pPr fontAlgn="auto"/>
            <a:fld id="{AFFFF2FC-2890-43FE-A2F5-261B8515C508}" type="datetimeFigureOut">
              <a:rPr lang="zh-CN" altLang="en-US" strike="noStrike" noProof="1" smtClean="0">
                <a:latin typeface="+mn-lt"/>
                <a:ea typeface="+mn-ea"/>
                <a:cs typeface="+mn-cs"/>
              </a:rPr>
              <a:t>2023/11/29</a:t>
            </a:fld>
            <a:endParaRPr lang="zh-CN" altLang="en-US" strike="noStrike" noProof="1"/>
          </a:p>
        </p:txBody>
      </p:sp>
      <p:sp>
        <p:nvSpPr>
          <p:cNvPr id="5" name="Footer Placeholder 4"/>
          <p:cNvSpPr>
            <a:spLocks noGrp="1"/>
          </p:cNvSpPr>
          <p:nvPr>
            <p:ph type="ftr" sz="quarter" idx="11"/>
          </p:nvPr>
        </p:nvSpPr>
        <p:spPr/>
        <p:txBody>
          <a:bodyPr/>
          <a:lstStyle/>
          <a:p>
            <a:pPr fontAlgn="auto"/>
            <a:endParaRPr lang="zh-CN" altLang="en-US" strike="noStrike" noProof="1"/>
          </a:p>
        </p:txBody>
      </p:sp>
      <p:sp>
        <p:nvSpPr>
          <p:cNvPr id="6" name="Slide Number Placeholder 5"/>
          <p:cNvSpPr>
            <a:spLocks noGrp="1"/>
          </p:cNvSpPr>
          <p:nvPr>
            <p:ph type="sldNum" sz="quarter" idx="12"/>
          </p:nvPr>
        </p:nvSpPr>
        <p:spPr/>
        <p:txBody>
          <a:bodyPr/>
          <a:lstStyle/>
          <a:p>
            <a:pPr fontAlgn="auto"/>
            <a:fld id="{448B32C4-0E9F-4F36-A38A-EF7BF239E96E}" type="slidenum">
              <a:rPr lang="zh-CN" altLang="en-US" strike="noStrike" noProof="1" smtClean="0">
                <a:latin typeface="+mn-lt"/>
                <a:ea typeface="+mn-ea"/>
                <a:cs typeface="+mn-cs"/>
              </a:rPr>
              <a:t>‹#›</a:t>
            </a:fld>
            <a:endParaRPr lang="zh-CN" altLang="en-US" strike="noStrike" noProof="1"/>
          </a:p>
        </p:txBody>
      </p:sp>
    </p:spTree>
    <p:extLst>
      <p:ext uri="{BB962C8B-B14F-4D97-AF65-F5344CB8AC3E}">
        <p14:creationId xmlns:p14="http://schemas.microsoft.com/office/powerpoint/2010/main" val="21668156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pPr fontAlgn="auto"/>
            <a:fld id="{AFFFF2FC-2890-43FE-A2F5-261B8515C508}" type="datetimeFigureOut">
              <a:rPr lang="zh-CN" altLang="en-US" strike="noStrike" noProof="1" smtClean="0">
                <a:latin typeface="+mn-lt"/>
                <a:ea typeface="+mn-ea"/>
                <a:cs typeface="+mn-cs"/>
              </a:rPr>
              <a:t>2023/11/29</a:t>
            </a:fld>
            <a:endParaRPr lang="zh-CN" altLang="en-US" strike="noStrike" noProof="1"/>
          </a:p>
        </p:txBody>
      </p:sp>
      <p:sp>
        <p:nvSpPr>
          <p:cNvPr id="6" name="Footer Placeholder 5"/>
          <p:cNvSpPr>
            <a:spLocks noGrp="1"/>
          </p:cNvSpPr>
          <p:nvPr>
            <p:ph type="ftr" sz="quarter" idx="11"/>
          </p:nvPr>
        </p:nvSpPr>
        <p:spPr/>
        <p:txBody>
          <a:bodyPr/>
          <a:lstStyle/>
          <a:p>
            <a:pPr fontAlgn="auto"/>
            <a:endParaRPr lang="zh-CN" altLang="en-US" strike="noStrike" noProof="1"/>
          </a:p>
        </p:txBody>
      </p:sp>
      <p:sp>
        <p:nvSpPr>
          <p:cNvPr id="7" name="Slide Number Placeholder 6"/>
          <p:cNvSpPr>
            <a:spLocks noGrp="1"/>
          </p:cNvSpPr>
          <p:nvPr>
            <p:ph type="sldNum" sz="quarter" idx="12"/>
          </p:nvPr>
        </p:nvSpPr>
        <p:spPr/>
        <p:txBody>
          <a:bodyPr/>
          <a:lstStyle/>
          <a:p>
            <a:pPr fontAlgn="auto"/>
            <a:fld id="{448B32C4-0E9F-4F36-A38A-EF7BF239E96E}" type="slidenum">
              <a:rPr lang="zh-CN" altLang="en-US" strike="noStrike" noProof="1" smtClean="0">
                <a:latin typeface="+mn-lt"/>
                <a:ea typeface="+mn-ea"/>
                <a:cs typeface="+mn-cs"/>
              </a:rPr>
              <a:t>‹#›</a:t>
            </a:fld>
            <a:endParaRPr lang="zh-CN" altLang="en-US" strike="noStrike" noProof="1"/>
          </a:p>
        </p:txBody>
      </p:sp>
    </p:spTree>
    <p:extLst>
      <p:ext uri="{BB962C8B-B14F-4D97-AF65-F5344CB8AC3E}">
        <p14:creationId xmlns:p14="http://schemas.microsoft.com/office/powerpoint/2010/main" val="42434931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629842" y="2505075"/>
            <a:ext cx="386834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4629150" y="2505075"/>
            <a:ext cx="3887391"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pPr fontAlgn="auto"/>
            <a:fld id="{AFFFF2FC-2890-43FE-A2F5-261B8515C508}" type="datetimeFigureOut">
              <a:rPr lang="zh-CN" altLang="en-US" strike="noStrike" noProof="1" smtClean="0">
                <a:latin typeface="+mn-lt"/>
                <a:ea typeface="+mn-ea"/>
                <a:cs typeface="+mn-cs"/>
              </a:rPr>
              <a:t>2023/11/29</a:t>
            </a:fld>
            <a:endParaRPr lang="zh-CN" altLang="en-US" strike="noStrike" noProof="1"/>
          </a:p>
        </p:txBody>
      </p:sp>
      <p:sp>
        <p:nvSpPr>
          <p:cNvPr id="8" name="Footer Placeholder 7"/>
          <p:cNvSpPr>
            <a:spLocks noGrp="1"/>
          </p:cNvSpPr>
          <p:nvPr>
            <p:ph type="ftr" sz="quarter" idx="11"/>
          </p:nvPr>
        </p:nvSpPr>
        <p:spPr/>
        <p:txBody>
          <a:bodyPr/>
          <a:lstStyle/>
          <a:p>
            <a:pPr fontAlgn="auto"/>
            <a:endParaRPr lang="zh-CN" altLang="en-US" strike="noStrike" noProof="1"/>
          </a:p>
        </p:txBody>
      </p:sp>
      <p:sp>
        <p:nvSpPr>
          <p:cNvPr id="9" name="Slide Number Placeholder 8"/>
          <p:cNvSpPr>
            <a:spLocks noGrp="1"/>
          </p:cNvSpPr>
          <p:nvPr>
            <p:ph type="sldNum" sz="quarter" idx="12"/>
          </p:nvPr>
        </p:nvSpPr>
        <p:spPr/>
        <p:txBody>
          <a:bodyPr/>
          <a:lstStyle/>
          <a:p>
            <a:pPr fontAlgn="auto"/>
            <a:fld id="{448B32C4-0E9F-4F36-A38A-EF7BF239E96E}" type="slidenum">
              <a:rPr lang="zh-CN" altLang="en-US" strike="noStrike" noProof="1" smtClean="0">
                <a:latin typeface="+mn-lt"/>
                <a:ea typeface="+mn-ea"/>
                <a:cs typeface="+mn-cs"/>
              </a:rPr>
              <a:t>‹#›</a:t>
            </a:fld>
            <a:endParaRPr lang="zh-CN" altLang="en-US" strike="noStrike" noProof="1"/>
          </a:p>
        </p:txBody>
      </p:sp>
    </p:spTree>
    <p:extLst>
      <p:ext uri="{BB962C8B-B14F-4D97-AF65-F5344CB8AC3E}">
        <p14:creationId xmlns:p14="http://schemas.microsoft.com/office/powerpoint/2010/main" val="11297161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pPr fontAlgn="auto"/>
            <a:fld id="{AFFFF2FC-2890-43FE-A2F5-261B8515C508}" type="datetimeFigureOut">
              <a:rPr lang="zh-CN" altLang="en-US" strike="noStrike" noProof="1" smtClean="0">
                <a:latin typeface="+mn-lt"/>
                <a:ea typeface="+mn-ea"/>
                <a:cs typeface="+mn-cs"/>
              </a:rPr>
              <a:t>2023/11/29</a:t>
            </a:fld>
            <a:endParaRPr lang="zh-CN" altLang="en-US" strike="noStrike" noProof="1"/>
          </a:p>
        </p:txBody>
      </p:sp>
      <p:sp>
        <p:nvSpPr>
          <p:cNvPr id="4" name="Footer Placeholder 3"/>
          <p:cNvSpPr>
            <a:spLocks noGrp="1"/>
          </p:cNvSpPr>
          <p:nvPr>
            <p:ph type="ftr" sz="quarter" idx="11"/>
          </p:nvPr>
        </p:nvSpPr>
        <p:spPr/>
        <p:txBody>
          <a:bodyPr/>
          <a:lstStyle/>
          <a:p>
            <a:pPr fontAlgn="auto"/>
            <a:endParaRPr lang="zh-CN" altLang="en-US" strike="noStrike" noProof="1"/>
          </a:p>
        </p:txBody>
      </p:sp>
      <p:sp>
        <p:nvSpPr>
          <p:cNvPr id="5" name="Slide Number Placeholder 4"/>
          <p:cNvSpPr>
            <a:spLocks noGrp="1"/>
          </p:cNvSpPr>
          <p:nvPr>
            <p:ph type="sldNum" sz="quarter" idx="12"/>
          </p:nvPr>
        </p:nvSpPr>
        <p:spPr/>
        <p:txBody>
          <a:bodyPr/>
          <a:lstStyle/>
          <a:p>
            <a:pPr fontAlgn="auto"/>
            <a:fld id="{448B32C4-0E9F-4F36-A38A-EF7BF239E96E}" type="slidenum">
              <a:rPr lang="zh-CN" altLang="en-US" strike="noStrike" noProof="1" smtClean="0">
                <a:latin typeface="+mn-lt"/>
                <a:ea typeface="+mn-ea"/>
                <a:cs typeface="+mn-cs"/>
              </a:rPr>
              <a:t>‹#›</a:t>
            </a:fld>
            <a:endParaRPr lang="zh-CN" altLang="en-US" strike="noStrike" noProof="1"/>
          </a:p>
        </p:txBody>
      </p:sp>
    </p:spTree>
    <p:extLst>
      <p:ext uri="{BB962C8B-B14F-4D97-AF65-F5344CB8AC3E}">
        <p14:creationId xmlns:p14="http://schemas.microsoft.com/office/powerpoint/2010/main" val="36518165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fontAlgn="auto"/>
            <a:fld id="{AFFFF2FC-2890-43FE-A2F5-261B8515C508}" type="datetimeFigureOut">
              <a:rPr lang="zh-CN" altLang="en-US" strike="noStrike" noProof="1" smtClean="0">
                <a:latin typeface="+mn-lt"/>
                <a:ea typeface="+mn-ea"/>
                <a:cs typeface="+mn-cs"/>
              </a:rPr>
              <a:t>2023/11/29</a:t>
            </a:fld>
            <a:endParaRPr lang="zh-CN" altLang="en-US" strike="noStrike" noProof="1"/>
          </a:p>
        </p:txBody>
      </p:sp>
      <p:sp>
        <p:nvSpPr>
          <p:cNvPr id="3" name="Footer Placeholder 2"/>
          <p:cNvSpPr>
            <a:spLocks noGrp="1"/>
          </p:cNvSpPr>
          <p:nvPr>
            <p:ph type="ftr" sz="quarter" idx="11"/>
          </p:nvPr>
        </p:nvSpPr>
        <p:spPr/>
        <p:txBody>
          <a:bodyPr/>
          <a:lstStyle/>
          <a:p>
            <a:pPr fontAlgn="auto"/>
            <a:endParaRPr lang="zh-CN" altLang="en-US" strike="noStrike" noProof="1"/>
          </a:p>
        </p:txBody>
      </p:sp>
      <p:sp>
        <p:nvSpPr>
          <p:cNvPr id="4" name="Slide Number Placeholder 3"/>
          <p:cNvSpPr>
            <a:spLocks noGrp="1"/>
          </p:cNvSpPr>
          <p:nvPr>
            <p:ph type="sldNum" sz="quarter" idx="12"/>
          </p:nvPr>
        </p:nvSpPr>
        <p:spPr/>
        <p:txBody>
          <a:bodyPr/>
          <a:lstStyle/>
          <a:p>
            <a:pPr fontAlgn="auto"/>
            <a:fld id="{448B32C4-0E9F-4F36-A38A-EF7BF239E96E}" type="slidenum">
              <a:rPr lang="zh-CN" altLang="en-US" strike="noStrike" noProof="1" smtClean="0">
                <a:latin typeface="+mn-lt"/>
                <a:ea typeface="+mn-ea"/>
                <a:cs typeface="+mn-cs"/>
              </a:rPr>
              <a:t>‹#›</a:t>
            </a:fld>
            <a:endParaRPr lang="zh-CN" altLang="en-US" strike="noStrike" noProof="1"/>
          </a:p>
        </p:txBody>
      </p:sp>
    </p:spTree>
    <p:extLst>
      <p:ext uri="{BB962C8B-B14F-4D97-AF65-F5344CB8AC3E}">
        <p14:creationId xmlns:p14="http://schemas.microsoft.com/office/powerpoint/2010/main" val="36686863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pPr fontAlgn="auto"/>
            <a:fld id="{AFFFF2FC-2890-43FE-A2F5-261B8515C508}" type="datetimeFigureOut">
              <a:rPr lang="zh-CN" altLang="en-US" strike="noStrike" noProof="1" smtClean="0">
                <a:latin typeface="+mn-lt"/>
                <a:ea typeface="+mn-ea"/>
                <a:cs typeface="+mn-cs"/>
              </a:rPr>
              <a:t>2023/11/29</a:t>
            </a:fld>
            <a:endParaRPr lang="zh-CN" altLang="en-US" strike="noStrike" noProof="1"/>
          </a:p>
        </p:txBody>
      </p:sp>
      <p:sp>
        <p:nvSpPr>
          <p:cNvPr id="6" name="Footer Placeholder 5"/>
          <p:cNvSpPr>
            <a:spLocks noGrp="1"/>
          </p:cNvSpPr>
          <p:nvPr>
            <p:ph type="ftr" sz="quarter" idx="11"/>
          </p:nvPr>
        </p:nvSpPr>
        <p:spPr/>
        <p:txBody>
          <a:bodyPr/>
          <a:lstStyle/>
          <a:p>
            <a:pPr fontAlgn="auto"/>
            <a:endParaRPr lang="zh-CN" altLang="en-US" strike="noStrike" noProof="1"/>
          </a:p>
        </p:txBody>
      </p:sp>
      <p:sp>
        <p:nvSpPr>
          <p:cNvPr id="7" name="Slide Number Placeholder 6"/>
          <p:cNvSpPr>
            <a:spLocks noGrp="1"/>
          </p:cNvSpPr>
          <p:nvPr>
            <p:ph type="sldNum" sz="quarter" idx="12"/>
          </p:nvPr>
        </p:nvSpPr>
        <p:spPr/>
        <p:txBody>
          <a:bodyPr/>
          <a:lstStyle/>
          <a:p>
            <a:pPr fontAlgn="auto"/>
            <a:fld id="{448B32C4-0E9F-4F36-A38A-EF7BF239E96E}" type="slidenum">
              <a:rPr lang="zh-CN" altLang="en-US" strike="noStrike" noProof="1" smtClean="0">
                <a:latin typeface="+mn-lt"/>
                <a:ea typeface="+mn-ea"/>
                <a:cs typeface="+mn-cs"/>
              </a:rPr>
              <a:t>‹#›</a:t>
            </a:fld>
            <a:endParaRPr lang="zh-CN" altLang="en-US" strike="noStrike" noProof="1"/>
          </a:p>
        </p:txBody>
      </p:sp>
    </p:spTree>
    <p:extLst>
      <p:ext uri="{BB962C8B-B14F-4D97-AF65-F5344CB8AC3E}">
        <p14:creationId xmlns:p14="http://schemas.microsoft.com/office/powerpoint/2010/main" val="41915810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pPr fontAlgn="auto"/>
            <a:fld id="{AFFFF2FC-2890-43FE-A2F5-261B8515C508}" type="datetimeFigureOut">
              <a:rPr lang="zh-CN" altLang="en-US" strike="noStrike" noProof="1" smtClean="0">
                <a:latin typeface="+mn-lt"/>
                <a:ea typeface="+mn-ea"/>
                <a:cs typeface="+mn-cs"/>
              </a:rPr>
              <a:t>2023/11/29</a:t>
            </a:fld>
            <a:endParaRPr lang="zh-CN" altLang="en-US" strike="noStrike" noProof="1"/>
          </a:p>
        </p:txBody>
      </p:sp>
      <p:sp>
        <p:nvSpPr>
          <p:cNvPr id="6" name="Footer Placeholder 5"/>
          <p:cNvSpPr>
            <a:spLocks noGrp="1"/>
          </p:cNvSpPr>
          <p:nvPr>
            <p:ph type="ftr" sz="quarter" idx="11"/>
          </p:nvPr>
        </p:nvSpPr>
        <p:spPr/>
        <p:txBody>
          <a:bodyPr/>
          <a:lstStyle/>
          <a:p>
            <a:pPr fontAlgn="auto"/>
            <a:endParaRPr lang="zh-CN" altLang="en-US" strike="noStrike" noProof="1"/>
          </a:p>
        </p:txBody>
      </p:sp>
      <p:sp>
        <p:nvSpPr>
          <p:cNvPr id="7" name="Slide Number Placeholder 6"/>
          <p:cNvSpPr>
            <a:spLocks noGrp="1"/>
          </p:cNvSpPr>
          <p:nvPr>
            <p:ph type="sldNum" sz="quarter" idx="12"/>
          </p:nvPr>
        </p:nvSpPr>
        <p:spPr/>
        <p:txBody>
          <a:bodyPr/>
          <a:lstStyle/>
          <a:p>
            <a:pPr fontAlgn="auto"/>
            <a:fld id="{448B32C4-0E9F-4F36-A38A-EF7BF239E96E}" type="slidenum">
              <a:rPr lang="zh-CN" altLang="en-US" strike="noStrike" noProof="1" smtClean="0">
                <a:latin typeface="+mn-lt"/>
                <a:ea typeface="+mn-ea"/>
                <a:cs typeface="+mn-cs"/>
              </a:rPr>
              <a:t>‹#›</a:t>
            </a:fld>
            <a:endParaRPr lang="zh-CN" altLang="en-US" strike="noStrike" noProof="1"/>
          </a:p>
        </p:txBody>
      </p:sp>
    </p:spTree>
    <p:extLst>
      <p:ext uri="{BB962C8B-B14F-4D97-AF65-F5344CB8AC3E}">
        <p14:creationId xmlns:p14="http://schemas.microsoft.com/office/powerpoint/2010/main" val="23445722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fontAlgn="auto"/>
            <a:fld id="{AFFFF2FC-2890-43FE-A2F5-261B8515C508}" type="datetimeFigureOut">
              <a:rPr lang="zh-CN" altLang="en-US" strike="noStrike" noProof="1" smtClean="0">
                <a:latin typeface="+mn-lt"/>
                <a:ea typeface="+mn-ea"/>
                <a:cs typeface="+mn-cs"/>
              </a:rPr>
              <a:t>2023/11/29</a:t>
            </a:fld>
            <a:endParaRPr lang="zh-CN" altLang="en-US" strike="noStrike" noProof="1"/>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fontAlgn="auto"/>
            <a:endParaRPr lang="zh-CN" altLang="en-US" strike="noStrike" noProof="1"/>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fontAlgn="auto"/>
            <a:fld id="{448B32C4-0E9F-4F36-A38A-EF7BF239E96E}" type="slidenum">
              <a:rPr lang="zh-CN" altLang="en-US" strike="noStrike" noProof="1" smtClean="0">
                <a:latin typeface="+mn-lt"/>
                <a:ea typeface="+mn-ea"/>
                <a:cs typeface="+mn-cs"/>
              </a:rPr>
              <a:t>‹#›</a:t>
            </a:fld>
            <a:endParaRPr lang="zh-CN" altLang="en-US" strike="noStrike" noProof="1"/>
          </a:p>
        </p:txBody>
      </p:sp>
    </p:spTree>
    <p:extLst>
      <p:ext uri="{BB962C8B-B14F-4D97-AF65-F5344CB8AC3E}">
        <p14:creationId xmlns:p14="http://schemas.microsoft.com/office/powerpoint/2010/main" val="3632223790"/>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5" r:id="rId12"/>
    <p:sldLayoutId id="2147483676" r:id="rId13"/>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3.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12.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1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4.xml"/><Relationship Id="rId1" Type="http://schemas.openxmlformats.org/officeDocument/2006/relationships/slideLayout" Target="../slideLayouts/slideLayout13.xml"/><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12.xml"/><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13.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1.xml"/><Relationship Id="rId1" Type="http://schemas.openxmlformats.org/officeDocument/2006/relationships/slideLayout" Target="../slideLayouts/slideLayout13.xml"/><Relationship Id="rId4" Type="http://schemas.openxmlformats.org/officeDocument/2006/relationships/image" Target="../media/image4.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jp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microsoft.com/office/2007/relationships/hdphoto" Target="../media/hdphoto1.wdp"/><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2.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7.xml"/><Relationship Id="rId1" Type="http://schemas.openxmlformats.org/officeDocument/2006/relationships/slideLayout" Target="../slideLayouts/slideLayout13.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12.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4AA29EFD-02F6-4D3A-92B0-FFBC4235BF5F}"/>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0" y="0"/>
            <a:ext cx="9144000" cy="5372100"/>
          </a:xfrm>
          <a:prstGeom prst="rect">
            <a:avLst/>
          </a:prstGeom>
        </p:spPr>
      </p:pic>
      <p:sp>
        <p:nvSpPr>
          <p:cNvPr id="15" name="任意多边形 14"/>
          <p:cNvSpPr/>
          <p:nvPr/>
        </p:nvSpPr>
        <p:spPr>
          <a:xfrm>
            <a:off x="0" y="2842036"/>
            <a:ext cx="9143999" cy="2051818"/>
          </a:xfrm>
          <a:custGeom>
            <a:avLst/>
            <a:gdLst>
              <a:gd name="connsiteX0" fmla="*/ 9143999 w 9143999"/>
              <a:gd name="connsiteY0" fmla="*/ 0 h 2051818"/>
              <a:gd name="connsiteX1" fmla="*/ 9143999 w 9143999"/>
              <a:gd name="connsiteY1" fmla="*/ 2051818 h 2051818"/>
              <a:gd name="connsiteX2" fmla="*/ 0 w 9143999"/>
              <a:gd name="connsiteY2" fmla="*/ 2051818 h 2051818"/>
              <a:gd name="connsiteX3" fmla="*/ 0 w 9143999"/>
              <a:gd name="connsiteY3" fmla="*/ 1204077 h 2051818"/>
              <a:gd name="connsiteX4" fmla="*/ 6027 w 9143999"/>
              <a:gd name="connsiteY4" fmla="*/ 1207403 h 2051818"/>
              <a:gd name="connsiteX5" fmla="*/ 7674511 w 9143999"/>
              <a:gd name="connsiteY5" fmla="*/ 718908 h 2051818"/>
              <a:gd name="connsiteX6" fmla="*/ 9044856 w 9143999"/>
              <a:gd name="connsiteY6" fmla="*/ 57555 h 2051818"/>
              <a:gd name="connsiteX7" fmla="*/ 9143999 w 9143999"/>
              <a:gd name="connsiteY7" fmla="*/ 0 h 2051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43999" h="2051818">
                <a:moveTo>
                  <a:pt x="9143999" y="0"/>
                </a:moveTo>
                <a:lnTo>
                  <a:pt x="9143999" y="2051818"/>
                </a:lnTo>
                <a:lnTo>
                  <a:pt x="0" y="2051818"/>
                </a:lnTo>
                <a:lnTo>
                  <a:pt x="0" y="1204077"/>
                </a:lnTo>
                <a:lnTo>
                  <a:pt x="6027" y="1207403"/>
                </a:lnTo>
                <a:cubicBezTo>
                  <a:pt x="2066505" y="2238985"/>
                  <a:pt x="5621740" y="1499327"/>
                  <a:pt x="7674511" y="718908"/>
                </a:cubicBezTo>
                <a:cubicBezTo>
                  <a:pt x="8085065" y="562824"/>
                  <a:pt x="8552064" y="336225"/>
                  <a:pt x="9044856" y="57555"/>
                </a:cubicBezTo>
                <a:lnTo>
                  <a:pt x="9143999" y="0"/>
                </a:lnTo>
                <a:close/>
              </a:path>
            </a:pathLst>
          </a:cu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2" name="任意多边形 21"/>
          <p:cNvSpPr/>
          <p:nvPr/>
        </p:nvSpPr>
        <p:spPr>
          <a:xfrm>
            <a:off x="0" y="3379990"/>
            <a:ext cx="9143999" cy="3478011"/>
          </a:xfrm>
          <a:custGeom>
            <a:avLst/>
            <a:gdLst>
              <a:gd name="connsiteX0" fmla="*/ 9143999 w 9143999"/>
              <a:gd name="connsiteY0" fmla="*/ 0 h 3478011"/>
              <a:gd name="connsiteX1" fmla="*/ 9143999 w 9143999"/>
              <a:gd name="connsiteY1" fmla="*/ 1393716 h 3478011"/>
              <a:gd name="connsiteX2" fmla="*/ 9143999 w 9143999"/>
              <a:gd name="connsiteY2" fmla="*/ 1513865 h 3478011"/>
              <a:gd name="connsiteX3" fmla="*/ 9143999 w 9143999"/>
              <a:gd name="connsiteY3" fmla="*/ 3478011 h 3478011"/>
              <a:gd name="connsiteX4" fmla="*/ 0 w 9143999"/>
              <a:gd name="connsiteY4" fmla="*/ 3478011 h 3478011"/>
              <a:gd name="connsiteX5" fmla="*/ 0 w 9143999"/>
              <a:gd name="connsiteY5" fmla="*/ 1513865 h 3478011"/>
              <a:gd name="connsiteX6" fmla="*/ 0 w 9143999"/>
              <a:gd name="connsiteY6" fmla="*/ 1393716 h 3478011"/>
              <a:gd name="connsiteX7" fmla="*/ 0 w 9143999"/>
              <a:gd name="connsiteY7" fmla="*/ 846204 h 3478011"/>
              <a:gd name="connsiteX8" fmla="*/ 303379 w 9143999"/>
              <a:gd name="connsiteY8" fmla="*/ 970246 h 3478011"/>
              <a:gd name="connsiteX9" fmla="*/ 8360497 w 9143999"/>
              <a:gd name="connsiteY9" fmla="*/ 342756 h 3478011"/>
              <a:gd name="connsiteX10" fmla="*/ 8941037 w 9143999"/>
              <a:gd name="connsiteY10" fmla="*/ 98098 h 3478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143999" h="3478011">
                <a:moveTo>
                  <a:pt x="9143999" y="0"/>
                </a:moveTo>
                <a:lnTo>
                  <a:pt x="9143999" y="1393716"/>
                </a:lnTo>
                <a:lnTo>
                  <a:pt x="9143999" y="1513865"/>
                </a:lnTo>
                <a:lnTo>
                  <a:pt x="9143999" y="3478011"/>
                </a:lnTo>
                <a:lnTo>
                  <a:pt x="0" y="3478011"/>
                </a:lnTo>
                <a:lnTo>
                  <a:pt x="0" y="1513865"/>
                </a:lnTo>
                <a:lnTo>
                  <a:pt x="0" y="1393716"/>
                </a:lnTo>
                <a:lnTo>
                  <a:pt x="0" y="846204"/>
                </a:lnTo>
                <a:lnTo>
                  <a:pt x="303379" y="970246"/>
                </a:lnTo>
                <a:cubicBezTo>
                  <a:pt x="2685816" y="1852356"/>
                  <a:pt x="6241504" y="1135756"/>
                  <a:pt x="8360497" y="342756"/>
                </a:cubicBezTo>
                <a:cubicBezTo>
                  <a:pt x="8544757" y="273800"/>
                  <a:pt x="8739002" y="191802"/>
                  <a:pt x="8941037" y="98098"/>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80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7" name="文本框 16"/>
          <p:cNvSpPr txBox="1"/>
          <p:nvPr/>
        </p:nvSpPr>
        <p:spPr>
          <a:xfrm>
            <a:off x="503238" y="6010957"/>
            <a:ext cx="3545301" cy="700576"/>
          </a:xfrm>
          <a:prstGeom prst="rect">
            <a:avLst/>
          </a:prstGeom>
          <a:noFill/>
        </p:spPr>
        <p:txBody>
          <a:bodyPr wrap="square" rtlCol="0">
            <a:spAutoFit/>
          </a:bodyPr>
          <a:lstStyle/>
          <a:p>
            <a:pPr>
              <a:lnSpc>
                <a:spcPct val="150000"/>
              </a:lnSpc>
            </a:pPr>
            <a:r>
              <a:rPr lang="zh-CN" altLang="en-US" sz="1400" b="1" dirty="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汇报人：</a:t>
            </a:r>
            <a:r>
              <a:rPr lang="zh-CN" altLang="en-US" sz="1400" dirty="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邓翔宇            </a:t>
            </a:r>
            <a:r>
              <a:rPr lang="zh-CN" altLang="en-US" sz="1400" b="1" dirty="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指导教师：</a:t>
            </a:r>
            <a:r>
              <a:rPr lang="zh-CN" altLang="en-US" sz="1400" dirty="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郭园方</a:t>
            </a:r>
            <a:endParaRPr lang="en-US" altLang="zh-CN" sz="1400" dirty="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a:p>
            <a:pPr>
              <a:lnSpc>
                <a:spcPct val="150000"/>
              </a:lnSpc>
            </a:pPr>
            <a:r>
              <a:rPr lang="zh-CN" altLang="en-US" sz="1400" dirty="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           计算机学院    </a:t>
            </a:r>
            <a:r>
              <a:rPr lang="en-US" altLang="zh-CN" sz="1400" dirty="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2023/11/29</a:t>
            </a:r>
          </a:p>
        </p:txBody>
      </p:sp>
      <p:sp>
        <p:nvSpPr>
          <p:cNvPr id="2" name="文本框 1"/>
          <p:cNvSpPr txBox="1"/>
          <p:nvPr/>
        </p:nvSpPr>
        <p:spPr>
          <a:xfrm>
            <a:off x="458353" y="4885432"/>
            <a:ext cx="8227291" cy="1077218"/>
          </a:xfrm>
          <a:prstGeom prst="rect">
            <a:avLst/>
          </a:prstGeom>
          <a:solidFill>
            <a:schemeClr val="bg1">
              <a:alpha val="0"/>
            </a:schemeClr>
          </a:solidFill>
        </p:spPr>
        <p:txBody>
          <a:bodyPr wrap="square">
            <a:spAutoFit/>
          </a:bodyPr>
          <a:lstStyle>
            <a:lvl1pPr eaLnBrk="0" hangingPunct="0">
              <a:defRPr sz="2800" b="1">
                <a:solidFill>
                  <a:schemeClr val="accent1"/>
                </a:solidFill>
                <a:latin typeface="微软雅黑" pitchFamily="34" charset="-122"/>
                <a:ea typeface="微软雅黑" pitchFamily="34" charset="-122"/>
                <a:cs typeface="+mj-cs"/>
              </a:defRPr>
            </a:lvl1pPr>
            <a:lvl2pPr algn="r" eaLnBrk="0" hangingPunct="0">
              <a:defRPr sz="2000" b="1">
                <a:solidFill>
                  <a:srgbClr val="404040"/>
                </a:solidFill>
                <a:latin typeface="微软雅黑" panose="020B0503020204020204" pitchFamily="34" charset="-122"/>
                <a:ea typeface="微软雅黑" panose="020B0503020204020204" pitchFamily="34" charset="-122"/>
              </a:defRPr>
            </a:lvl2pPr>
            <a:lvl3pPr algn="r" eaLnBrk="0" hangingPunct="0">
              <a:defRPr sz="2000" b="1">
                <a:solidFill>
                  <a:srgbClr val="404040"/>
                </a:solidFill>
                <a:latin typeface="微软雅黑" panose="020B0503020204020204" pitchFamily="34" charset="-122"/>
                <a:ea typeface="微软雅黑" panose="020B0503020204020204" pitchFamily="34" charset="-122"/>
              </a:defRPr>
            </a:lvl3pPr>
            <a:lvl4pPr algn="r" eaLnBrk="0" hangingPunct="0">
              <a:defRPr sz="2000" b="1">
                <a:solidFill>
                  <a:srgbClr val="404040"/>
                </a:solidFill>
                <a:latin typeface="微软雅黑" panose="020B0503020204020204" pitchFamily="34" charset="-122"/>
                <a:ea typeface="微软雅黑" panose="020B0503020204020204" pitchFamily="34" charset="-122"/>
              </a:defRPr>
            </a:lvl4pPr>
            <a:lvl5pPr algn="r" eaLnBrk="0" hangingPunct="0">
              <a:defRPr sz="2000" b="1">
                <a:solidFill>
                  <a:srgbClr val="404040"/>
                </a:solidFill>
                <a:latin typeface="微软雅黑" panose="020B0503020204020204" pitchFamily="34" charset="-122"/>
                <a:ea typeface="微软雅黑" panose="020B0503020204020204" pitchFamily="34" charset="-122"/>
              </a:defRPr>
            </a:lvl5pPr>
            <a:lvl6pPr marL="457200" algn="r" fontAlgn="base">
              <a:spcBef>
                <a:spcPct val="0"/>
              </a:spcBef>
              <a:spcAft>
                <a:spcPct val="0"/>
              </a:spcAft>
              <a:defRPr>
                <a:latin typeface="Arial" charset="0"/>
                <a:ea typeface="宋体" charset="-122"/>
              </a:defRPr>
            </a:lvl6pPr>
            <a:lvl7pPr marL="914400" algn="r" fontAlgn="base">
              <a:spcBef>
                <a:spcPct val="0"/>
              </a:spcBef>
              <a:spcAft>
                <a:spcPct val="0"/>
              </a:spcAft>
              <a:defRPr>
                <a:latin typeface="Arial" charset="0"/>
                <a:ea typeface="宋体" charset="-122"/>
              </a:defRPr>
            </a:lvl7pPr>
            <a:lvl8pPr marL="1371600" algn="r" fontAlgn="base">
              <a:spcBef>
                <a:spcPct val="0"/>
              </a:spcBef>
              <a:spcAft>
                <a:spcPct val="0"/>
              </a:spcAft>
              <a:defRPr>
                <a:latin typeface="Arial" charset="0"/>
                <a:ea typeface="宋体" charset="-122"/>
              </a:defRPr>
            </a:lvl8pPr>
            <a:lvl9pPr marL="1828800" algn="r" fontAlgn="base">
              <a:spcBef>
                <a:spcPct val="0"/>
              </a:spcBef>
              <a:spcAft>
                <a:spcPct val="0"/>
              </a:spcAft>
              <a:defRPr>
                <a:latin typeface="Arial" charset="0"/>
                <a:ea typeface="宋体" charset="-122"/>
              </a:defRPr>
            </a:lvl9pPr>
          </a:lstStyle>
          <a:p>
            <a:r>
              <a:rPr lang="zh-CN" altLang="en-US" sz="3200" dirty="0">
                <a:sym typeface="微软雅黑" panose="020B0503020204020204" pitchFamily="34" charset="-122"/>
              </a:rPr>
              <a:t>面向视觉基础模型的</a:t>
            </a:r>
            <a:endParaRPr lang="en-US" altLang="zh-CN" sz="3200" dirty="0">
              <a:sym typeface="微软雅黑" panose="020B0503020204020204" pitchFamily="34" charset="-122"/>
            </a:endParaRPr>
          </a:p>
          <a:p>
            <a:r>
              <a:rPr lang="zh-CN" altLang="en-US" sz="3200" dirty="0">
                <a:sym typeface="微软雅黑" panose="020B0503020204020204" pitchFamily="34" charset="-122"/>
              </a:rPr>
              <a:t>对抗样本生成方法研究</a:t>
            </a:r>
          </a:p>
        </p:txBody>
      </p:sp>
      <p:pic>
        <p:nvPicPr>
          <p:cNvPr id="7" name="图片 6">
            <a:extLst>
              <a:ext uri="{FF2B5EF4-FFF2-40B4-BE49-F238E27FC236}">
                <a16:creationId xmlns:a16="http://schemas.microsoft.com/office/drawing/2014/main" id="{06525137-A0A5-445D-8BB5-A56A916BC360}"/>
              </a:ext>
            </a:extLst>
          </p:cNvPr>
          <p:cNvPicPr>
            <a:picLocks/>
          </p:cNvPicPr>
          <p:nvPr/>
        </p:nvPicPr>
        <p:blipFill>
          <a:blip r:embed="rId4" cstate="print">
            <a:extLst>
              <a:ext uri="{28A0092B-C50C-407E-A947-70E740481C1C}">
                <a14:useLocalDpi xmlns:a14="http://schemas.microsoft.com/office/drawing/2010/main" val="0"/>
              </a:ext>
            </a:extLst>
          </a:blip>
          <a:stretch>
            <a:fillRect/>
          </a:stretch>
        </p:blipFill>
        <p:spPr>
          <a:xfrm>
            <a:off x="7175500" y="5029200"/>
            <a:ext cx="1524000" cy="1524000"/>
          </a:xfrm>
          <a:prstGeom prst="rect">
            <a:avLst/>
          </a:prstGeom>
        </p:spPr>
      </p:pic>
    </p:spTree>
    <p:extLst>
      <p:ext uri="{BB962C8B-B14F-4D97-AF65-F5344CB8AC3E}">
        <p14:creationId xmlns:p14="http://schemas.microsoft.com/office/powerpoint/2010/main" val="1855089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直接连接符 9"/>
          <p:cNvCxnSpPr/>
          <p:nvPr/>
        </p:nvCxnSpPr>
        <p:spPr>
          <a:xfrm>
            <a:off x="-1523999" y="6413500"/>
            <a:ext cx="504031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5627690" y="6413500"/>
            <a:ext cx="5040313" cy="0"/>
          </a:xfrm>
          <a:prstGeom prst="line">
            <a:avLst/>
          </a:prstGeom>
        </p:spPr>
        <p:style>
          <a:lnRef idx="1">
            <a:schemeClr val="accent1"/>
          </a:lnRef>
          <a:fillRef idx="0">
            <a:schemeClr val="accent1"/>
          </a:fillRef>
          <a:effectRef idx="0">
            <a:schemeClr val="accent1"/>
          </a:effectRef>
          <a:fontRef idx="minor">
            <a:schemeClr val="tx1"/>
          </a:fontRef>
        </p:style>
      </p:cxnSp>
      <p:sp>
        <p:nvSpPr>
          <p:cNvPr id="4" name="内容占位符 2"/>
          <p:cNvSpPr>
            <a:spLocks noGrp="1"/>
          </p:cNvSpPr>
          <p:nvPr>
            <p:ph idx="1"/>
          </p:nvPr>
        </p:nvSpPr>
        <p:spPr>
          <a:xfrm>
            <a:off x="832606" y="386048"/>
            <a:ext cx="10515600" cy="542291"/>
          </a:xfrm>
        </p:spPr>
        <p:txBody>
          <a:bodyPr/>
          <a:lstStyle/>
          <a:p>
            <a:pPr marL="0" indent="0">
              <a:buNone/>
            </a:pPr>
            <a:r>
              <a:rPr lang="zh-CN" altLang="en-US" b="1" dirty="0">
                <a:latin typeface="微软雅黑" panose="020B0503020204020204" pitchFamily="34" charset="-122"/>
                <a:ea typeface="微软雅黑" panose="020B0503020204020204" pitchFamily="34" charset="-122"/>
                <a:cs typeface="Microsoft YaHei Bold" panose="020B0503020204020204" charset="-122"/>
              </a:rPr>
              <a:t>二、国内外研究现状</a:t>
            </a:r>
            <a:r>
              <a:rPr lang="en-US" altLang="zh-CN" b="1" dirty="0">
                <a:latin typeface="微软雅黑" panose="020B0503020204020204" pitchFamily="34" charset="-122"/>
                <a:ea typeface="微软雅黑" panose="020B0503020204020204" pitchFamily="34" charset="-122"/>
                <a:cs typeface="Microsoft YaHei Bold" panose="020B0503020204020204" charset="-122"/>
              </a:rPr>
              <a:t>——</a:t>
            </a:r>
            <a:r>
              <a:rPr lang="zh-CN" altLang="en-US" b="1" dirty="0">
                <a:latin typeface="微软雅黑" panose="020B0503020204020204" pitchFamily="34" charset="-122"/>
                <a:ea typeface="微软雅黑" panose="020B0503020204020204" pitchFamily="34" charset="-122"/>
                <a:cs typeface="Microsoft YaHei Bold" panose="020B0503020204020204" charset="-122"/>
              </a:rPr>
              <a:t>视觉模态对抗样本生成</a:t>
            </a:r>
          </a:p>
        </p:txBody>
      </p:sp>
      <p:pic>
        <p:nvPicPr>
          <p:cNvPr id="6" name="图片 5">
            <a:extLst>
              <a:ext uri="{FF2B5EF4-FFF2-40B4-BE49-F238E27FC236}">
                <a16:creationId xmlns:a16="http://schemas.microsoft.com/office/drawing/2014/main" id="{3EA386FE-053D-9E53-F691-637160BAC75E}"/>
              </a:ext>
            </a:extLst>
          </p:cNvPr>
          <p:cNvPicPr>
            <a:picLocks noChangeAspect="1"/>
          </p:cNvPicPr>
          <p:nvPr/>
        </p:nvPicPr>
        <p:blipFill>
          <a:blip r:embed="rId3"/>
          <a:stretch>
            <a:fillRect/>
          </a:stretch>
        </p:blipFill>
        <p:spPr>
          <a:xfrm>
            <a:off x="5389724" y="2074310"/>
            <a:ext cx="3642793" cy="2841831"/>
          </a:xfrm>
          <a:prstGeom prst="rect">
            <a:avLst/>
          </a:prstGeom>
        </p:spPr>
      </p:pic>
      <p:sp>
        <p:nvSpPr>
          <p:cNvPr id="13" name="Rounded Rectangle 5">
            <a:extLst>
              <a:ext uri="{FF2B5EF4-FFF2-40B4-BE49-F238E27FC236}">
                <a16:creationId xmlns:a16="http://schemas.microsoft.com/office/drawing/2014/main" id="{0620A12F-EB73-6009-459A-138C2F60FE1A}"/>
              </a:ext>
            </a:extLst>
          </p:cNvPr>
          <p:cNvSpPr/>
          <p:nvPr/>
        </p:nvSpPr>
        <p:spPr>
          <a:xfrm>
            <a:off x="384196" y="2387133"/>
            <a:ext cx="2058495" cy="558057"/>
          </a:xfrm>
          <a:prstGeom prst="roundRect">
            <a:avLst>
              <a:gd name="adj" fmla="val 726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43" tIns="91422" rIns="182843" bIns="91422" rtlCol="0" anchor="ctr"/>
          <a:lstStyle/>
          <a:p>
            <a:pPr algn="ctr"/>
            <a:r>
              <a:rPr lang="en-US" altLang="zh-CN" b="1" dirty="0">
                <a:latin typeface="微软雅黑" panose="020B0503020204020204" pitchFamily="34" charset="-122"/>
                <a:ea typeface="微软雅黑" panose="020B0503020204020204" pitchFamily="34" charset="-122"/>
                <a:sym typeface="微软雅黑" panose="020B0503020204020204" pitchFamily="34" charset="-122"/>
              </a:rPr>
              <a:t>Attack-SAM</a:t>
            </a:r>
            <a:endParaRPr lang="bg-BG"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 name="Rounded Rectangle 12">
            <a:extLst>
              <a:ext uri="{FF2B5EF4-FFF2-40B4-BE49-F238E27FC236}">
                <a16:creationId xmlns:a16="http://schemas.microsoft.com/office/drawing/2014/main" id="{22356C47-612A-BBF3-4596-6E953DD03B4D}"/>
              </a:ext>
            </a:extLst>
          </p:cNvPr>
          <p:cNvSpPr/>
          <p:nvPr/>
        </p:nvSpPr>
        <p:spPr>
          <a:xfrm>
            <a:off x="384195" y="3141107"/>
            <a:ext cx="2058495" cy="708236"/>
          </a:xfrm>
          <a:prstGeom prst="roundRect">
            <a:avLst>
              <a:gd name="adj" fmla="val 726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43" tIns="91422" rIns="182843" bIns="91422" rtlCol="0" anchor="ctr"/>
          <a:lstStyle/>
          <a:p>
            <a:pPr algn="ctr"/>
            <a:r>
              <a:rPr lang="en-US" altLang="zh-CN" b="1" dirty="0">
                <a:latin typeface="微软雅黑" panose="020B0503020204020204" pitchFamily="34" charset="-122"/>
                <a:ea typeface="微软雅黑" panose="020B0503020204020204" pitchFamily="34" charset="-122"/>
                <a:sym typeface="微软雅黑" panose="020B0503020204020204" pitchFamily="34" charset="-122"/>
              </a:rPr>
              <a:t>Cross-prompt Attack-SAM</a:t>
            </a:r>
            <a:endParaRPr lang="bg-BG"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5" name="Rounded Rectangle 14">
            <a:extLst>
              <a:ext uri="{FF2B5EF4-FFF2-40B4-BE49-F238E27FC236}">
                <a16:creationId xmlns:a16="http://schemas.microsoft.com/office/drawing/2014/main" id="{B8464AAC-871B-176B-91D6-7FDEDE4C13D2}"/>
              </a:ext>
            </a:extLst>
          </p:cNvPr>
          <p:cNvSpPr/>
          <p:nvPr/>
        </p:nvSpPr>
        <p:spPr>
          <a:xfrm>
            <a:off x="384196" y="4017535"/>
            <a:ext cx="2058495" cy="558057"/>
          </a:xfrm>
          <a:prstGeom prst="roundRect">
            <a:avLst>
              <a:gd name="adj" fmla="val 726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43" tIns="91422" rIns="182843" bIns="91422" rtlCol="0" anchor="ctr"/>
          <a:lstStyle/>
          <a:p>
            <a:pPr algn="ctr"/>
            <a:r>
              <a:rPr lang="en-US" altLang="zh-CN" b="1" dirty="0">
                <a:latin typeface="微软雅黑" panose="020B0503020204020204" pitchFamily="34" charset="-122"/>
                <a:ea typeface="微软雅黑" panose="020B0503020204020204" pitchFamily="34" charset="-122"/>
                <a:sym typeface="微软雅黑" panose="020B0503020204020204" pitchFamily="34" charset="-122"/>
              </a:rPr>
              <a:t>UAP on SAM</a:t>
            </a:r>
            <a:endParaRPr lang="bg-BG" b="1" dirty="0">
              <a:latin typeface="微软雅黑" panose="020B0503020204020204" pitchFamily="34" charset="-122"/>
              <a:ea typeface="微软雅黑" panose="020B0503020204020204" pitchFamily="34" charset="-122"/>
              <a:sym typeface="微软雅黑" panose="020B0503020204020204" pitchFamily="34" charset="-122"/>
            </a:endParaRPr>
          </a:p>
        </p:txBody>
      </p:sp>
      <p:cxnSp>
        <p:nvCxnSpPr>
          <p:cNvPr id="18" name="Elbow Connector 49">
            <a:extLst>
              <a:ext uri="{FF2B5EF4-FFF2-40B4-BE49-F238E27FC236}">
                <a16:creationId xmlns:a16="http://schemas.microsoft.com/office/drawing/2014/main" id="{EE0B3FC7-45E1-E8AF-AD9A-5E2895101FA0}"/>
              </a:ext>
            </a:extLst>
          </p:cNvPr>
          <p:cNvCxnSpPr>
            <a:cxnSpLocks/>
            <a:stCxn id="13" idx="3"/>
          </p:cNvCxnSpPr>
          <p:nvPr/>
        </p:nvCxnSpPr>
        <p:spPr>
          <a:xfrm>
            <a:off x="2442691" y="2666162"/>
            <a:ext cx="835730" cy="646186"/>
          </a:xfrm>
          <a:prstGeom prst="bentConnector3">
            <a:avLst>
              <a:gd name="adj1" fmla="val 50000"/>
            </a:avLst>
          </a:prstGeom>
          <a:noFill/>
          <a:ln w="12700">
            <a:solidFill>
              <a:schemeClr val="bg1">
                <a:lumMod val="65000"/>
              </a:schemeClr>
            </a:solidFill>
            <a:prstDash val="dash"/>
            <a:headEnd type="ova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19" name="Elbow Connector 50">
            <a:extLst>
              <a:ext uri="{FF2B5EF4-FFF2-40B4-BE49-F238E27FC236}">
                <a16:creationId xmlns:a16="http://schemas.microsoft.com/office/drawing/2014/main" id="{9A034CE4-9669-F3C0-DBD1-1EF45B2893CC}"/>
              </a:ext>
            </a:extLst>
          </p:cNvPr>
          <p:cNvCxnSpPr>
            <a:cxnSpLocks/>
            <a:stCxn id="15" idx="3"/>
          </p:cNvCxnSpPr>
          <p:nvPr/>
        </p:nvCxnSpPr>
        <p:spPr>
          <a:xfrm flipV="1">
            <a:off x="2442691" y="3678997"/>
            <a:ext cx="824756" cy="617567"/>
          </a:xfrm>
          <a:prstGeom prst="bentConnector3">
            <a:avLst>
              <a:gd name="adj1" fmla="val 50000"/>
            </a:avLst>
          </a:prstGeom>
          <a:noFill/>
          <a:ln w="12700">
            <a:solidFill>
              <a:schemeClr val="bg1">
                <a:lumMod val="65000"/>
              </a:schemeClr>
            </a:solidFill>
            <a:prstDash val="dash"/>
            <a:headEnd type="ova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20" name="Elbow Connector 54">
            <a:extLst>
              <a:ext uri="{FF2B5EF4-FFF2-40B4-BE49-F238E27FC236}">
                <a16:creationId xmlns:a16="http://schemas.microsoft.com/office/drawing/2014/main" id="{2B4CEFBA-DC4D-8531-ED07-52F01BDB3926}"/>
              </a:ext>
            </a:extLst>
          </p:cNvPr>
          <p:cNvCxnSpPr>
            <a:cxnSpLocks/>
            <a:stCxn id="14" idx="3"/>
            <a:endCxn id="16" idx="1"/>
          </p:cNvCxnSpPr>
          <p:nvPr/>
        </p:nvCxnSpPr>
        <p:spPr>
          <a:xfrm>
            <a:off x="2442690" y="3495225"/>
            <a:ext cx="725154" cy="895"/>
          </a:xfrm>
          <a:prstGeom prst="bentConnector3">
            <a:avLst>
              <a:gd name="adj1" fmla="val 50000"/>
            </a:avLst>
          </a:prstGeom>
          <a:noFill/>
          <a:ln w="12700">
            <a:solidFill>
              <a:schemeClr val="bg1">
                <a:lumMod val="65000"/>
              </a:schemeClr>
            </a:solidFill>
            <a:prstDash val="dash"/>
            <a:headEnd type="oval"/>
            <a:tailEnd type="none"/>
          </a:ln>
        </p:spPr>
        <p:style>
          <a:lnRef idx="2">
            <a:schemeClr val="accent1">
              <a:shade val="50000"/>
            </a:schemeClr>
          </a:lnRef>
          <a:fillRef idx="1">
            <a:schemeClr val="accent1"/>
          </a:fillRef>
          <a:effectRef idx="0">
            <a:schemeClr val="accent1"/>
          </a:effectRef>
          <a:fontRef idx="minor">
            <a:schemeClr val="lt1"/>
          </a:fontRef>
        </p:style>
      </p:cxnSp>
      <p:sp>
        <p:nvSpPr>
          <p:cNvPr id="16" name="Rounded Rectangle 34">
            <a:extLst>
              <a:ext uri="{FF2B5EF4-FFF2-40B4-BE49-F238E27FC236}">
                <a16:creationId xmlns:a16="http://schemas.microsoft.com/office/drawing/2014/main" id="{76367EED-3EB3-719C-E8F7-2B7C0AB6C7CF}"/>
              </a:ext>
            </a:extLst>
          </p:cNvPr>
          <p:cNvSpPr/>
          <p:nvPr/>
        </p:nvSpPr>
        <p:spPr>
          <a:xfrm>
            <a:off x="3167844" y="3142897"/>
            <a:ext cx="1615360" cy="706446"/>
          </a:xfrm>
          <a:prstGeom prst="roundRect">
            <a:avLst>
              <a:gd name="adj" fmla="val 726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43" tIns="91422" rIns="182843" bIns="91422" rtlCol="0" anchor="ctr"/>
          <a:lstStyle/>
          <a:p>
            <a:pPr algn="ctr"/>
            <a:endParaRPr lang="bg-BG" sz="1800"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7" name="Rectangle 35">
            <a:extLst>
              <a:ext uri="{FF2B5EF4-FFF2-40B4-BE49-F238E27FC236}">
                <a16:creationId xmlns:a16="http://schemas.microsoft.com/office/drawing/2014/main" id="{6B94422F-AE63-0555-EC9F-4A48F6011A44}"/>
              </a:ext>
            </a:extLst>
          </p:cNvPr>
          <p:cNvSpPr/>
          <p:nvPr/>
        </p:nvSpPr>
        <p:spPr>
          <a:xfrm>
            <a:off x="3194897" y="3125911"/>
            <a:ext cx="1561254" cy="738627"/>
          </a:xfrm>
          <a:prstGeom prst="rect">
            <a:avLst/>
          </a:prstGeom>
          <a:noFill/>
        </p:spPr>
        <p:txBody>
          <a:bodyPr wrap="square" lIns="182843" tIns="91422" rIns="182843" bIns="91422" anchor="ctr">
            <a:spAutoFit/>
          </a:bodyPr>
          <a:lstStyle/>
          <a:p>
            <a:pPr algn="ctr"/>
            <a:r>
              <a:rPr lang="zh-CN" altLang="en-US" b="1" dirty="0">
                <a:solidFill>
                  <a:schemeClr val="bg1"/>
                </a:solidFill>
                <a:latin typeface="微软雅黑" panose="020B0503020204020204" pitchFamily="34" charset="-122"/>
                <a:ea typeface="微软雅黑" panose="020B0503020204020204" pitchFamily="34" charset="-122"/>
                <a:cs typeface="Lato Regular"/>
                <a:sym typeface="微软雅黑" panose="020B0503020204020204" pitchFamily="34" charset="-122"/>
              </a:rPr>
              <a:t>改变模型</a:t>
            </a:r>
            <a:endParaRPr lang="en-US" altLang="zh-CN" b="1" dirty="0">
              <a:solidFill>
                <a:schemeClr val="bg1"/>
              </a:solidFill>
              <a:latin typeface="微软雅黑" panose="020B0503020204020204" pitchFamily="34" charset="-122"/>
              <a:ea typeface="微软雅黑" panose="020B0503020204020204" pitchFamily="34" charset="-122"/>
              <a:cs typeface="Lato Regular"/>
              <a:sym typeface="微软雅黑" panose="020B0503020204020204" pitchFamily="34" charset="-122"/>
            </a:endParaRPr>
          </a:p>
          <a:p>
            <a:pPr algn="ctr"/>
            <a:r>
              <a:rPr lang="zh-CN" altLang="en-US" b="1" dirty="0">
                <a:solidFill>
                  <a:schemeClr val="bg1"/>
                </a:solidFill>
                <a:latin typeface="微软雅黑" panose="020B0503020204020204" pitchFamily="34" charset="-122"/>
                <a:ea typeface="微软雅黑" panose="020B0503020204020204" pitchFamily="34" charset="-122"/>
                <a:cs typeface="Lato Regular"/>
                <a:sym typeface="微软雅黑" panose="020B0503020204020204" pitchFamily="34" charset="-122"/>
              </a:rPr>
              <a:t>掩膜预测</a:t>
            </a:r>
            <a:endParaRPr lang="bg-BG" sz="1800" b="1" dirty="0">
              <a:solidFill>
                <a:schemeClr val="bg1"/>
              </a:solidFill>
              <a:latin typeface="微软雅黑" panose="020B0503020204020204" pitchFamily="34" charset="-122"/>
              <a:ea typeface="微软雅黑" panose="020B0503020204020204" pitchFamily="34" charset="-122"/>
              <a:cs typeface="Lato Regular"/>
              <a:sym typeface="微软雅黑" panose="020B0503020204020204" pitchFamily="34" charset="-122"/>
            </a:endParaRPr>
          </a:p>
        </p:txBody>
      </p:sp>
      <p:sp>
        <p:nvSpPr>
          <p:cNvPr id="48" name="文本框 47">
            <a:extLst>
              <a:ext uri="{FF2B5EF4-FFF2-40B4-BE49-F238E27FC236}">
                <a16:creationId xmlns:a16="http://schemas.microsoft.com/office/drawing/2014/main" id="{8C8AE365-20C8-71D8-6597-EC61953122A5}"/>
              </a:ext>
            </a:extLst>
          </p:cNvPr>
          <p:cNvSpPr txBox="1"/>
          <p:nvPr/>
        </p:nvSpPr>
        <p:spPr>
          <a:xfrm>
            <a:off x="1157533" y="5393813"/>
            <a:ext cx="6828933" cy="400110"/>
          </a:xfrm>
          <a:prstGeom prst="rect">
            <a:avLst/>
          </a:prstGeom>
          <a:noFill/>
        </p:spPr>
        <p:txBody>
          <a:bodyPr wrap="square" rtlCol="0">
            <a:spAutoFit/>
          </a:bodyPr>
          <a:lstStyle/>
          <a:p>
            <a:pPr algn="ctr"/>
            <a:r>
              <a:rPr lang="zh-CN" altLang="en-US" sz="2000" b="1" dirty="0">
                <a:latin typeface="微软雅黑" panose="020B0503020204020204" pitchFamily="34" charset="-122"/>
                <a:ea typeface="微软雅黑" panose="020B0503020204020204" pitchFamily="34" charset="-122"/>
              </a:rPr>
              <a:t>问题：</a:t>
            </a:r>
            <a:r>
              <a:rPr lang="zh-CN" altLang="en-US" sz="2000" dirty="0">
                <a:latin typeface="黑体" panose="02010609060101010101" pitchFamily="49" charset="-122"/>
                <a:ea typeface="黑体" panose="02010609060101010101" pitchFamily="49" charset="-122"/>
              </a:rPr>
              <a:t>仅适用于基于提示的掩膜预测任务，</a:t>
            </a:r>
            <a:r>
              <a:rPr lang="zh-CN" altLang="en-US" sz="2000" b="1" dirty="0">
                <a:solidFill>
                  <a:srgbClr val="FF0000"/>
                </a:solidFill>
                <a:latin typeface="黑体" panose="02010609060101010101" pitchFamily="49" charset="-122"/>
                <a:ea typeface="黑体" panose="02010609060101010101" pitchFamily="49" charset="-122"/>
              </a:rPr>
              <a:t>跨任务迁移性差</a:t>
            </a:r>
          </a:p>
        </p:txBody>
      </p:sp>
      <p:sp>
        <p:nvSpPr>
          <p:cNvPr id="28" name="箭头: 左右 27">
            <a:extLst>
              <a:ext uri="{FF2B5EF4-FFF2-40B4-BE49-F238E27FC236}">
                <a16:creationId xmlns:a16="http://schemas.microsoft.com/office/drawing/2014/main" id="{C7A0C0B9-50D2-556D-7BDF-BDD289540B98}"/>
              </a:ext>
            </a:extLst>
          </p:cNvPr>
          <p:cNvSpPr/>
          <p:nvPr/>
        </p:nvSpPr>
        <p:spPr>
          <a:xfrm>
            <a:off x="4909877" y="3370225"/>
            <a:ext cx="421031" cy="249997"/>
          </a:xfrm>
          <a:prstGeom prst="leftRightArrow">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394109150"/>
      </p:ext>
    </p:extLst>
  </p:cSld>
  <p:clrMapOvr>
    <a:masterClrMapping/>
  </p:clrMapOvr>
  <p:transition spd="slow"/>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直接连接符 9"/>
          <p:cNvCxnSpPr/>
          <p:nvPr/>
        </p:nvCxnSpPr>
        <p:spPr>
          <a:xfrm>
            <a:off x="-1523999" y="6413500"/>
            <a:ext cx="504031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5627690" y="6413500"/>
            <a:ext cx="5040313" cy="0"/>
          </a:xfrm>
          <a:prstGeom prst="line">
            <a:avLst/>
          </a:prstGeom>
        </p:spPr>
        <p:style>
          <a:lnRef idx="1">
            <a:schemeClr val="accent1"/>
          </a:lnRef>
          <a:fillRef idx="0">
            <a:schemeClr val="accent1"/>
          </a:fillRef>
          <a:effectRef idx="0">
            <a:schemeClr val="accent1"/>
          </a:effectRef>
          <a:fontRef idx="minor">
            <a:schemeClr val="tx1"/>
          </a:fontRef>
        </p:style>
      </p:cxnSp>
      <p:sp>
        <p:nvSpPr>
          <p:cNvPr id="4" name="内容占位符 2"/>
          <p:cNvSpPr>
            <a:spLocks noGrp="1"/>
          </p:cNvSpPr>
          <p:nvPr>
            <p:ph idx="1"/>
          </p:nvPr>
        </p:nvSpPr>
        <p:spPr>
          <a:xfrm>
            <a:off x="832606" y="386048"/>
            <a:ext cx="10515600" cy="542291"/>
          </a:xfrm>
        </p:spPr>
        <p:txBody>
          <a:bodyPr/>
          <a:lstStyle/>
          <a:p>
            <a:pPr marL="0" indent="0">
              <a:buNone/>
            </a:pPr>
            <a:r>
              <a:rPr lang="zh-CN" altLang="en-US" b="1" dirty="0">
                <a:latin typeface="微软雅黑" panose="020B0503020204020204" pitchFamily="34" charset="-122"/>
                <a:ea typeface="微软雅黑" panose="020B0503020204020204" pitchFamily="34" charset="-122"/>
                <a:cs typeface="Microsoft YaHei Bold" panose="020B0503020204020204" charset="-122"/>
              </a:rPr>
              <a:t>二、国内外研究现状</a:t>
            </a:r>
            <a:r>
              <a:rPr lang="en-US" altLang="zh-CN" b="1" dirty="0">
                <a:latin typeface="微软雅黑" panose="020B0503020204020204" pitchFamily="34" charset="-122"/>
                <a:ea typeface="微软雅黑" panose="020B0503020204020204" pitchFamily="34" charset="-122"/>
                <a:cs typeface="Microsoft YaHei Bold" panose="020B0503020204020204" charset="-122"/>
              </a:rPr>
              <a:t>——</a:t>
            </a:r>
            <a:r>
              <a:rPr lang="zh-CN" altLang="en-US" b="1" dirty="0">
                <a:latin typeface="微软雅黑" panose="020B0503020204020204" pitchFamily="34" charset="-122"/>
                <a:ea typeface="微软雅黑" panose="020B0503020204020204" pitchFamily="34" charset="-122"/>
                <a:cs typeface="Microsoft YaHei Bold" panose="020B0503020204020204" charset="-122"/>
              </a:rPr>
              <a:t>视觉模态对抗样本生成</a:t>
            </a:r>
          </a:p>
        </p:txBody>
      </p:sp>
      <p:pic>
        <p:nvPicPr>
          <p:cNvPr id="41" name="图片 40">
            <a:extLst>
              <a:ext uri="{FF2B5EF4-FFF2-40B4-BE49-F238E27FC236}">
                <a16:creationId xmlns:a16="http://schemas.microsoft.com/office/drawing/2014/main" id="{A22550E3-E7CA-32DA-EF8D-708526F0A822}"/>
              </a:ext>
            </a:extLst>
          </p:cNvPr>
          <p:cNvPicPr>
            <a:picLocks noChangeAspect="1"/>
          </p:cNvPicPr>
          <p:nvPr/>
        </p:nvPicPr>
        <p:blipFill>
          <a:blip r:embed="rId3"/>
          <a:stretch>
            <a:fillRect/>
          </a:stretch>
        </p:blipFill>
        <p:spPr>
          <a:xfrm>
            <a:off x="1023993" y="2403704"/>
            <a:ext cx="6872990" cy="2888096"/>
          </a:xfrm>
          <a:prstGeom prst="rect">
            <a:avLst/>
          </a:prstGeom>
        </p:spPr>
      </p:pic>
      <p:sp>
        <p:nvSpPr>
          <p:cNvPr id="42" name="矩形: 圆角 41">
            <a:extLst>
              <a:ext uri="{FF2B5EF4-FFF2-40B4-BE49-F238E27FC236}">
                <a16:creationId xmlns:a16="http://schemas.microsoft.com/office/drawing/2014/main" id="{D2F45F99-17EE-80F8-9CB2-EEA7E46D0F41}"/>
              </a:ext>
            </a:extLst>
          </p:cNvPr>
          <p:cNvSpPr/>
          <p:nvPr/>
        </p:nvSpPr>
        <p:spPr>
          <a:xfrm>
            <a:off x="3014758" y="2713491"/>
            <a:ext cx="329784" cy="2518339"/>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43" name="矩形: 圆角 42">
            <a:extLst>
              <a:ext uri="{FF2B5EF4-FFF2-40B4-BE49-F238E27FC236}">
                <a16:creationId xmlns:a16="http://schemas.microsoft.com/office/drawing/2014/main" id="{5EEF47B8-2EAC-F48A-32FE-8312A9E1F5D1}"/>
              </a:ext>
            </a:extLst>
          </p:cNvPr>
          <p:cNvSpPr/>
          <p:nvPr/>
        </p:nvSpPr>
        <p:spPr>
          <a:xfrm>
            <a:off x="4130704" y="2713490"/>
            <a:ext cx="329784" cy="2518339"/>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矩形: 圆角 43">
            <a:extLst>
              <a:ext uri="{FF2B5EF4-FFF2-40B4-BE49-F238E27FC236}">
                <a16:creationId xmlns:a16="http://schemas.microsoft.com/office/drawing/2014/main" id="{E1728B01-441A-2F22-55C9-8DC0C1263E34}"/>
              </a:ext>
            </a:extLst>
          </p:cNvPr>
          <p:cNvSpPr/>
          <p:nvPr/>
        </p:nvSpPr>
        <p:spPr>
          <a:xfrm>
            <a:off x="5246650" y="2706283"/>
            <a:ext cx="329784" cy="2518339"/>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矩形: 圆角 44">
            <a:extLst>
              <a:ext uri="{FF2B5EF4-FFF2-40B4-BE49-F238E27FC236}">
                <a16:creationId xmlns:a16="http://schemas.microsoft.com/office/drawing/2014/main" id="{05AAFD4B-1049-C177-455F-7D250D689F06}"/>
              </a:ext>
            </a:extLst>
          </p:cNvPr>
          <p:cNvSpPr/>
          <p:nvPr/>
        </p:nvSpPr>
        <p:spPr>
          <a:xfrm>
            <a:off x="6385474" y="2706283"/>
            <a:ext cx="329784" cy="2518339"/>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圆角 45">
            <a:extLst>
              <a:ext uri="{FF2B5EF4-FFF2-40B4-BE49-F238E27FC236}">
                <a16:creationId xmlns:a16="http://schemas.microsoft.com/office/drawing/2014/main" id="{01C9147C-61E3-CFC4-B087-83B62C2BE280}"/>
              </a:ext>
            </a:extLst>
          </p:cNvPr>
          <p:cNvSpPr/>
          <p:nvPr/>
        </p:nvSpPr>
        <p:spPr>
          <a:xfrm>
            <a:off x="7501420" y="2706282"/>
            <a:ext cx="329784" cy="2518339"/>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301F1D76-5A4A-55EC-F660-2ECA8774920B}"/>
              </a:ext>
            </a:extLst>
          </p:cNvPr>
          <p:cNvSpPr txBox="1"/>
          <p:nvPr/>
        </p:nvSpPr>
        <p:spPr>
          <a:xfrm>
            <a:off x="1554796" y="5619117"/>
            <a:ext cx="6800043" cy="707886"/>
          </a:xfrm>
          <a:prstGeom prst="rect">
            <a:avLst/>
          </a:prstGeom>
          <a:noFill/>
        </p:spPr>
        <p:txBody>
          <a:bodyPr wrap="square" rtlCol="0">
            <a:spAutoFit/>
          </a:bodyPr>
          <a:lstStyle/>
          <a:p>
            <a:r>
              <a:rPr lang="en-US" altLang="zh-CN" sz="2000" dirty="0">
                <a:latin typeface="黑体" panose="02010609060101010101" pitchFamily="49" charset="-122"/>
                <a:ea typeface="黑体" panose="02010609060101010101" pitchFamily="49" charset="-122"/>
              </a:rPr>
              <a:t>1</a:t>
            </a:r>
            <a:r>
              <a:rPr lang="zh-CN" altLang="en-US" sz="2000" dirty="0">
                <a:latin typeface="黑体" panose="02010609060101010101" pitchFamily="49" charset="-122"/>
                <a:ea typeface="黑体" panose="02010609060101010101" pitchFamily="49" charset="-122"/>
              </a:rPr>
              <a:t>、在视觉模态任务上仅适用于分类任务，</a:t>
            </a:r>
            <a:r>
              <a:rPr lang="zh-CN" altLang="en-US" sz="2000" dirty="0">
                <a:solidFill>
                  <a:srgbClr val="FF0000"/>
                </a:solidFill>
                <a:latin typeface="黑体" panose="02010609060101010101" pitchFamily="49" charset="-122"/>
                <a:ea typeface="黑体" panose="02010609060101010101" pitchFamily="49" charset="-122"/>
              </a:rPr>
              <a:t>跨任务迁移性差</a:t>
            </a:r>
            <a:r>
              <a:rPr lang="zh-CN" altLang="en-US" sz="2000" dirty="0">
                <a:latin typeface="黑体" panose="02010609060101010101" pitchFamily="49" charset="-122"/>
                <a:ea typeface="黑体" panose="02010609060101010101" pitchFamily="49" charset="-122"/>
              </a:rPr>
              <a:t>；</a:t>
            </a:r>
            <a:endParaRPr lang="en-US" altLang="zh-CN" sz="2000" dirty="0">
              <a:latin typeface="黑体" panose="02010609060101010101" pitchFamily="49" charset="-122"/>
              <a:ea typeface="黑体" panose="02010609060101010101" pitchFamily="49" charset="-122"/>
            </a:endParaRPr>
          </a:p>
          <a:p>
            <a:r>
              <a:rPr lang="en-US" altLang="zh-CN" sz="2000" dirty="0">
                <a:latin typeface="黑体" panose="02010609060101010101" pitchFamily="49" charset="-122"/>
                <a:ea typeface="黑体" panose="02010609060101010101" pitchFamily="49" charset="-122"/>
              </a:rPr>
              <a:t>2</a:t>
            </a:r>
            <a:r>
              <a:rPr lang="zh-CN" altLang="en-US" sz="2000" dirty="0">
                <a:latin typeface="黑体" panose="02010609060101010101" pitchFamily="49" charset="-122"/>
                <a:ea typeface="黑体" panose="02010609060101010101" pitchFamily="49" charset="-122"/>
              </a:rPr>
              <a:t>、视觉模态对抗样本在视觉语言模态任务上</a:t>
            </a:r>
            <a:r>
              <a:rPr lang="zh-CN" altLang="en-US" sz="2000" dirty="0">
                <a:solidFill>
                  <a:schemeClr val="accent2"/>
                </a:solidFill>
                <a:latin typeface="黑体" panose="02010609060101010101" pitchFamily="49" charset="-122"/>
                <a:ea typeface="黑体" panose="02010609060101010101" pitchFamily="49" charset="-122"/>
              </a:rPr>
              <a:t>泛化性差</a:t>
            </a:r>
            <a:endParaRPr lang="zh-CN" altLang="en-US" sz="2000" b="1" dirty="0">
              <a:solidFill>
                <a:schemeClr val="accent2"/>
              </a:solidFill>
              <a:latin typeface="黑体" panose="02010609060101010101" pitchFamily="49" charset="-122"/>
              <a:ea typeface="黑体" panose="02010609060101010101" pitchFamily="49" charset="-122"/>
            </a:endParaRPr>
          </a:p>
        </p:txBody>
      </p:sp>
      <mc:AlternateContent xmlns:mc="http://schemas.openxmlformats.org/markup-compatibility/2006">
        <mc:Choice xmlns:a14="http://schemas.microsoft.com/office/drawing/2010/main" Requires="a14">
          <p:sp>
            <p:nvSpPr>
              <p:cNvPr id="7" name="文本框 6">
                <a:extLst>
                  <a:ext uri="{FF2B5EF4-FFF2-40B4-BE49-F238E27FC236}">
                    <a16:creationId xmlns:a16="http://schemas.microsoft.com/office/drawing/2014/main" id="{CD03A1D9-9A66-FEDD-154D-F6FB0F46099D}"/>
                  </a:ext>
                </a:extLst>
              </p:cNvPr>
              <p:cNvSpPr txBox="1"/>
              <p:nvPr/>
            </p:nvSpPr>
            <p:spPr>
              <a:xfrm>
                <a:off x="956020" y="5259889"/>
                <a:ext cx="7185773" cy="307777"/>
              </a:xfrm>
              <a:prstGeom prst="rect">
                <a:avLst/>
              </a:prstGeom>
              <a:noFill/>
            </p:spPr>
            <p:txBody>
              <a:bodyPr wrap="square">
                <a:spAutoFit/>
              </a:bodyPr>
              <a:lstStyle/>
              <a:p>
                <a:pPr algn="ctr"/>
                <a14:m>
                  <m:oMath xmlns:m="http://schemas.openxmlformats.org/officeDocument/2006/math">
                    <m:sSub>
                      <m:sSubPr>
                        <m:ctrlPr>
                          <a:rPr lang="en-US" altLang="zh-CN" sz="1400" i="1" smtClean="0">
                            <a:latin typeface="Cambria Math" panose="02040503050406030204" pitchFamily="18" charset="0"/>
                            <a:ea typeface="黑体" panose="02010609060101010101" pitchFamily="49" charset="-122"/>
                          </a:rPr>
                        </m:ctrlPr>
                      </m:sSubPr>
                      <m:e>
                        <m:r>
                          <m:rPr>
                            <m:sty m:val="p"/>
                          </m:rPr>
                          <a:rPr lang="en-US" altLang="zh-CN" sz="1400" i="1">
                            <a:latin typeface="Cambria Math" panose="02040503050406030204" pitchFamily="18" charset="0"/>
                            <a:ea typeface="黑体" panose="02010609060101010101" pitchFamily="49" charset="-122"/>
                          </a:rPr>
                          <m:t>ASR</m:t>
                        </m:r>
                      </m:e>
                      <m:sub>
                        <m:r>
                          <m:rPr>
                            <m:sty m:val="p"/>
                          </m:rPr>
                          <a:rPr lang="en-US" altLang="zh-CN" sz="1400" i="1">
                            <a:latin typeface="Cambria Math" panose="02040503050406030204" pitchFamily="18" charset="0"/>
                            <a:ea typeface="黑体" panose="02010609060101010101" pitchFamily="49" charset="-122"/>
                          </a:rPr>
                          <m:t>i</m:t>
                        </m:r>
                      </m:sub>
                    </m:sSub>
                  </m:oMath>
                </a14:m>
                <a:r>
                  <a:rPr lang="zh-CN" altLang="en-US" sz="1400" dirty="0">
                    <a:latin typeface="黑体" panose="02010609060101010101" pitchFamily="49" charset="-122"/>
                    <a:ea typeface="黑体" panose="02010609060101010101" pitchFamily="49" charset="-122"/>
                  </a:rPr>
                  <a:t>表示图像到文本检索任务上攻击成功率，</a:t>
                </a:r>
                <a14:m>
                  <m:oMath xmlns:m="http://schemas.openxmlformats.org/officeDocument/2006/math">
                    <m:sSub>
                      <m:sSubPr>
                        <m:ctrlPr>
                          <a:rPr lang="en-US" altLang="zh-CN" sz="1400" i="1">
                            <a:latin typeface="Cambria Math" panose="02040503050406030204" pitchFamily="18" charset="0"/>
                            <a:ea typeface="黑体" panose="02010609060101010101" pitchFamily="49" charset="-122"/>
                          </a:rPr>
                        </m:ctrlPr>
                      </m:sSubPr>
                      <m:e>
                        <m:r>
                          <m:rPr>
                            <m:sty m:val="p"/>
                          </m:rPr>
                          <a:rPr lang="en-US" altLang="zh-CN" sz="1400" i="1">
                            <a:latin typeface="Cambria Math" panose="02040503050406030204" pitchFamily="18" charset="0"/>
                            <a:ea typeface="黑体" panose="02010609060101010101" pitchFamily="49" charset="-122"/>
                          </a:rPr>
                          <m:t>ASR</m:t>
                        </m:r>
                      </m:e>
                      <m:sub>
                        <m:r>
                          <m:rPr>
                            <m:sty m:val="p"/>
                          </m:rPr>
                          <a:rPr lang="en-US" altLang="zh-CN" sz="1400" i="1">
                            <a:latin typeface="Cambria Math" panose="02040503050406030204" pitchFamily="18" charset="0"/>
                            <a:ea typeface="黑体" panose="02010609060101010101" pitchFamily="49" charset="-122"/>
                          </a:rPr>
                          <m:t>t</m:t>
                        </m:r>
                      </m:sub>
                    </m:sSub>
                  </m:oMath>
                </a14:m>
                <a:r>
                  <a:rPr lang="zh-CN" altLang="en-US" sz="1400" dirty="0">
                    <a:latin typeface="黑体" panose="02010609060101010101" pitchFamily="49" charset="-122"/>
                    <a:ea typeface="黑体" panose="02010609060101010101" pitchFamily="49" charset="-122"/>
                  </a:rPr>
                  <a:t>表示文本到图像检索任务上攻击成功率</a:t>
                </a:r>
              </a:p>
            </p:txBody>
          </p:sp>
        </mc:Choice>
        <mc:Fallback>
          <p:sp>
            <p:nvSpPr>
              <p:cNvPr id="7" name="文本框 6">
                <a:extLst>
                  <a:ext uri="{FF2B5EF4-FFF2-40B4-BE49-F238E27FC236}">
                    <a16:creationId xmlns:a16="http://schemas.microsoft.com/office/drawing/2014/main" id="{CD03A1D9-9A66-FEDD-154D-F6FB0F46099D}"/>
                  </a:ext>
                </a:extLst>
              </p:cNvPr>
              <p:cNvSpPr txBox="1">
                <a:spLocks noRot="1" noChangeAspect="1" noMove="1" noResize="1" noEditPoints="1" noAdjustHandles="1" noChangeArrowheads="1" noChangeShapeType="1" noTextEdit="1"/>
              </p:cNvSpPr>
              <p:nvPr/>
            </p:nvSpPr>
            <p:spPr>
              <a:xfrm>
                <a:off x="956020" y="5259889"/>
                <a:ext cx="7185773" cy="307777"/>
              </a:xfrm>
              <a:prstGeom prst="rect">
                <a:avLst/>
              </a:prstGeom>
              <a:blipFill>
                <a:blip r:embed="rId4"/>
                <a:stretch>
                  <a:fillRect t="-6000" b="-18000"/>
                </a:stretch>
              </a:blipFill>
            </p:spPr>
            <p:txBody>
              <a:bodyPr/>
              <a:lstStyle/>
              <a:p>
                <a:r>
                  <a:rPr lang="zh-CN" altLang="en-US">
                    <a:noFill/>
                  </a:rPr>
                  <a:t> </a:t>
                </a:r>
              </a:p>
            </p:txBody>
          </p:sp>
        </mc:Fallback>
      </mc:AlternateContent>
      <p:sp>
        <p:nvSpPr>
          <p:cNvPr id="8" name="文本框 7">
            <a:extLst>
              <a:ext uri="{FF2B5EF4-FFF2-40B4-BE49-F238E27FC236}">
                <a16:creationId xmlns:a16="http://schemas.microsoft.com/office/drawing/2014/main" id="{3213B9E0-F583-AD7A-2D40-E80D49AB8A4F}"/>
              </a:ext>
            </a:extLst>
          </p:cNvPr>
          <p:cNvSpPr txBox="1"/>
          <p:nvPr/>
        </p:nvSpPr>
        <p:spPr>
          <a:xfrm>
            <a:off x="825922" y="2177824"/>
            <a:ext cx="7445967" cy="307777"/>
          </a:xfrm>
          <a:prstGeom prst="rect">
            <a:avLst/>
          </a:prstGeom>
          <a:noFill/>
        </p:spPr>
        <p:txBody>
          <a:bodyPr wrap="square">
            <a:spAutoFit/>
          </a:bodyPr>
          <a:lstStyle/>
          <a:p>
            <a:pPr algn="ctr"/>
            <a:r>
              <a:rPr lang="en-US" altLang="zh-CN" sz="1400" dirty="0" err="1">
                <a:ea typeface="黑体" panose="02010609060101010101" pitchFamily="49" charset="-122"/>
              </a:rPr>
              <a:t>AdvCLIP</a:t>
            </a:r>
            <a:r>
              <a:rPr lang="zh-CN" altLang="en-US" sz="1400" dirty="0">
                <a:latin typeface="黑体" panose="02010609060101010101" pitchFamily="49" charset="-122"/>
                <a:ea typeface="黑体" panose="02010609060101010101" pitchFamily="49" charset="-122"/>
              </a:rPr>
              <a:t>采用不同的视觉编码器在不同图像文本检索数据集上的攻击成功率</a:t>
            </a:r>
          </a:p>
        </p:txBody>
      </p:sp>
      <p:sp>
        <p:nvSpPr>
          <p:cNvPr id="12" name="文本框 11">
            <a:extLst>
              <a:ext uri="{FF2B5EF4-FFF2-40B4-BE49-F238E27FC236}">
                <a16:creationId xmlns:a16="http://schemas.microsoft.com/office/drawing/2014/main" id="{9A9681B7-85B1-694D-3EF1-CFB4A84E723E}"/>
              </a:ext>
            </a:extLst>
          </p:cNvPr>
          <p:cNvSpPr txBox="1"/>
          <p:nvPr/>
        </p:nvSpPr>
        <p:spPr>
          <a:xfrm>
            <a:off x="824391" y="5641503"/>
            <a:ext cx="6434252" cy="369332"/>
          </a:xfrm>
          <a:prstGeom prst="rect">
            <a:avLst/>
          </a:prstGeom>
          <a:noFill/>
        </p:spPr>
        <p:txBody>
          <a:bodyPr wrap="square">
            <a:spAutoFit/>
          </a:bodyPr>
          <a:lstStyle/>
          <a:p>
            <a:r>
              <a:rPr lang="zh-CN" altLang="en-US" sz="1800" b="1" dirty="0">
                <a:latin typeface="微软雅黑" panose="020B0503020204020204" pitchFamily="34" charset="-122"/>
                <a:ea typeface="微软雅黑" panose="020B0503020204020204" pitchFamily="34" charset="-122"/>
              </a:rPr>
              <a:t>问题：</a:t>
            </a:r>
            <a:endParaRPr lang="zh-CN" altLang="en-US" dirty="0"/>
          </a:p>
        </p:txBody>
      </p:sp>
      <p:sp>
        <p:nvSpPr>
          <p:cNvPr id="6" name="文本框 5">
            <a:extLst>
              <a:ext uri="{FF2B5EF4-FFF2-40B4-BE49-F238E27FC236}">
                <a16:creationId xmlns:a16="http://schemas.microsoft.com/office/drawing/2014/main" id="{68DAC747-8503-41D1-8202-61F38F7C268D}"/>
              </a:ext>
            </a:extLst>
          </p:cNvPr>
          <p:cNvSpPr txBox="1"/>
          <p:nvPr/>
        </p:nvSpPr>
        <p:spPr>
          <a:xfrm>
            <a:off x="631680" y="1133241"/>
            <a:ext cx="7880639" cy="1000274"/>
          </a:xfrm>
          <a:prstGeom prst="rect">
            <a:avLst/>
          </a:prstGeom>
          <a:noFill/>
        </p:spPr>
        <p:txBody>
          <a:bodyPr wrap="square">
            <a:spAutoFit/>
          </a:bodyPr>
          <a:lstStyle/>
          <a:p>
            <a:pPr algn="just">
              <a:spcAft>
                <a:spcPts val="600"/>
              </a:spcAft>
            </a:pPr>
            <a:r>
              <a:rPr lang="en-US" altLang="zh-CN" dirty="0" err="1">
                <a:latin typeface="黑体" panose="02010609060101010101" pitchFamily="49" charset="-122"/>
                <a:ea typeface="黑体" panose="02010609060101010101" pitchFamily="49" charset="-122"/>
              </a:rPr>
              <a:t>AdvCLIP</a:t>
            </a:r>
            <a:r>
              <a:rPr lang="zh-CN" altLang="en-US" dirty="0">
                <a:latin typeface="黑体" panose="02010609060101010101" pitchFamily="49" charset="-122"/>
                <a:ea typeface="黑体" panose="02010609060101010101" pitchFamily="49" charset="-122"/>
              </a:rPr>
              <a:t>在不同图像数据集上进行了实验，</a:t>
            </a:r>
            <a:r>
              <a:rPr lang="zh-CN" altLang="en-US" dirty="0">
                <a:solidFill>
                  <a:srgbClr val="FF0000"/>
                </a:solidFill>
                <a:latin typeface="黑体" panose="02010609060101010101" pitchFamily="49" charset="-122"/>
                <a:ea typeface="黑体" panose="02010609060101010101" pitchFamily="49" charset="-122"/>
              </a:rPr>
              <a:t>仅在</a:t>
            </a:r>
            <a:r>
              <a:rPr lang="zh-CN" altLang="en-US" dirty="0">
                <a:solidFill>
                  <a:srgbClr val="00B050"/>
                </a:solidFill>
                <a:latin typeface="黑体" panose="02010609060101010101" pitchFamily="49" charset="-122"/>
                <a:ea typeface="黑体" panose="02010609060101010101" pitchFamily="49" charset="-122"/>
              </a:rPr>
              <a:t>图像分类</a:t>
            </a:r>
            <a:r>
              <a:rPr lang="zh-CN" altLang="en-US" dirty="0">
                <a:latin typeface="黑体" panose="02010609060101010101" pitchFamily="49" charset="-122"/>
                <a:ea typeface="黑体" panose="02010609060101010101" pitchFamily="49" charset="-122"/>
              </a:rPr>
              <a:t>数据集（如</a:t>
            </a:r>
            <a:r>
              <a:rPr lang="en-US" altLang="zh-CN" dirty="0">
                <a:latin typeface="黑体" panose="02010609060101010101" pitchFamily="49" charset="-122"/>
                <a:ea typeface="黑体" panose="02010609060101010101" pitchFamily="49" charset="-122"/>
              </a:rPr>
              <a:t>ImageNet</a:t>
            </a:r>
            <a:r>
              <a:rPr lang="zh-CN" altLang="en-US" dirty="0">
                <a:latin typeface="黑体" panose="02010609060101010101" pitchFamily="49" charset="-122"/>
                <a:ea typeface="黑体" panose="02010609060101010101" pitchFamily="49" charset="-122"/>
              </a:rPr>
              <a:t>、</a:t>
            </a:r>
            <a:r>
              <a:rPr lang="en-US" altLang="zh-CN" dirty="0">
                <a:latin typeface="黑体" panose="02010609060101010101" pitchFamily="49" charset="-122"/>
                <a:ea typeface="黑体" panose="02010609060101010101" pitchFamily="49" charset="-122"/>
              </a:rPr>
              <a:t>CIFAR10</a:t>
            </a:r>
            <a:r>
              <a:rPr lang="zh-CN" altLang="en-US" dirty="0">
                <a:latin typeface="黑体" panose="02010609060101010101" pitchFamily="49" charset="-122"/>
                <a:ea typeface="黑体" panose="02010609060101010101" pitchFamily="49" charset="-122"/>
              </a:rPr>
              <a:t>）上有较高的攻击性能；</a:t>
            </a:r>
            <a:endParaRPr lang="en-US" altLang="zh-CN" dirty="0">
              <a:latin typeface="黑体" panose="02010609060101010101" pitchFamily="49" charset="-122"/>
              <a:ea typeface="黑体" panose="02010609060101010101" pitchFamily="49" charset="-122"/>
            </a:endParaRPr>
          </a:p>
          <a:p>
            <a:pPr algn="just">
              <a:spcAft>
                <a:spcPts val="600"/>
              </a:spcAft>
            </a:pPr>
            <a:r>
              <a:rPr lang="en-US" altLang="zh-CN" sz="1800" dirty="0" err="1">
                <a:latin typeface="黑体" panose="02010609060101010101" pitchFamily="49" charset="-122"/>
                <a:ea typeface="黑体" panose="02010609060101010101" pitchFamily="49" charset="-122"/>
              </a:rPr>
              <a:t>AdcCLIP</a:t>
            </a:r>
            <a:r>
              <a:rPr lang="zh-CN" altLang="en-US" sz="1800" dirty="0">
                <a:latin typeface="黑体" panose="02010609060101010101" pitchFamily="49" charset="-122"/>
                <a:ea typeface="黑体" panose="02010609060101010101" pitchFamily="49" charset="-122"/>
              </a:rPr>
              <a:t>在不同</a:t>
            </a:r>
            <a:r>
              <a:rPr lang="zh-CN" altLang="en-US" sz="1800" dirty="0">
                <a:solidFill>
                  <a:srgbClr val="00B050"/>
                </a:solidFill>
                <a:latin typeface="黑体" panose="02010609060101010101" pitchFamily="49" charset="-122"/>
                <a:ea typeface="黑体" panose="02010609060101010101" pitchFamily="49" charset="-122"/>
              </a:rPr>
              <a:t>图像文本检索</a:t>
            </a:r>
            <a:r>
              <a:rPr lang="zh-CN" altLang="en-US" sz="1800" dirty="0">
                <a:latin typeface="黑体" panose="02010609060101010101" pitchFamily="49" charset="-122"/>
                <a:ea typeface="黑体" panose="02010609060101010101" pitchFamily="49" charset="-122"/>
              </a:rPr>
              <a:t>数据集上进行了实验（下表），</a:t>
            </a:r>
            <a:r>
              <a:rPr lang="zh-CN" altLang="en-US" sz="1800" dirty="0">
                <a:solidFill>
                  <a:srgbClr val="FF0000"/>
                </a:solidFill>
                <a:latin typeface="黑体" panose="02010609060101010101" pitchFamily="49" charset="-122"/>
                <a:ea typeface="黑体" panose="02010609060101010101" pitchFamily="49" charset="-122"/>
              </a:rPr>
              <a:t>攻击成功率不高</a:t>
            </a:r>
          </a:p>
        </p:txBody>
      </p:sp>
    </p:spTree>
    <p:extLst>
      <p:ext uri="{BB962C8B-B14F-4D97-AF65-F5344CB8AC3E}">
        <p14:creationId xmlns:p14="http://schemas.microsoft.com/office/powerpoint/2010/main" val="2954047403"/>
      </p:ext>
    </p:extLst>
  </p:cSld>
  <p:clrMapOvr>
    <a:masterClrMapping/>
  </p:clrMapOvr>
  <p:transition spd="slow"/>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直接连接符 9"/>
          <p:cNvCxnSpPr/>
          <p:nvPr/>
        </p:nvCxnSpPr>
        <p:spPr>
          <a:xfrm>
            <a:off x="-1523999" y="6413500"/>
            <a:ext cx="504031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5627690" y="6413500"/>
            <a:ext cx="5040313" cy="0"/>
          </a:xfrm>
          <a:prstGeom prst="line">
            <a:avLst/>
          </a:prstGeom>
        </p:spPr>
        <p:style>
          <a:lnRef idx="1">
            <a:schemeClr val="accent1"/>
          </a:lnRef>
          <a:fillRef idx="0">
            <a:schemeClr val="accent1"/>
          </a:fillRef>
          <a:effectRef idx="0">
            <a:schemeClr val="accent1"/>
          </a:effectRef>
          <a:fontRef idx="minor">
            <a:schemeClr val="tx1"/>
          </a:fontRef>
        </p:style>
      </p:cxnSp>
      <p:sp>
        <p:nvSpPr>
          <p:cNvPr id="4" name="内容占位符 2"/>
          <p:cNvSpPr>
            <a:spLocks noGrp="1"/>
          </p:cNvSpPr>
          <p:nvPr>
            <p:ph idx="1"/>
          </p:nvPr>
        </p:nvSpPr>
        <p:spPr>
          <a:xfrm>
            <a:off x="735170" y="386048"/>
            <a:ext cx="10515600" cy="542291"/>
          </a:xfrm>
        </p:spPr>
        <p:txBody>
          <a:bodyPr/>
          <a:lstStyle/>
          <a:p>
            <a:pPr marL="0" indent="0">
              <a:buNone/>
            </a:pPr>
            <a:r>
              <a:rPr lang="zh-CN" altLang="en-US" b="1" dirty="0">
                <a:latin typeface="微软雅黑" panose="020B0503020204020204" pitchFamily="34" charset="-122"/>
                <a:ea typeface="Microsoft YaHei Bold" panose="020B0503020204020204" charset="-122"/>
                <a:cs typeface="Microsoft YaHei Bold" panose="020B0503020204020204" charset="-122"/>
              </a:rPr>
              <a:t>二、国内外研究现状</a:t>
            </a:r>
            <a:r>
              <a:rPr lang="en-US" altLang="zh-CN" b="1" dirty="0">
                <a:latin typeface="微软雅黑" panose="020B0503020204020204" pitchFamily="34" charset="-122"/>
                <a:ea typeface="Microsoft YaHei Bold" panose="020B0503020204020204" charset="-122"/>
                <a:cs typeface="Microsoft YaHei Bold" panose="020B0503020204020204" charset="-122"/>
              </a:rPr>
              <a:t>——</a:t>
            </a:r>
            <a:r>
              <a:rPr lang="zh-CN" altLang="en-US" b="1" dirty="0">
                <a:latin typeface="微软雅黑" panose="020B0503020204020204" pitchFamily="34" charset="-122"/>
                <a:ea typeface="Microsoft YaHei Bold" panose="020B0503020204020204" charset="-122"/>
                <a:cs typeface="Microsoft YaHei Bold" panose="020B0503020204020204" charset="-122"/>
              </a:rPr>
              <a:t>视觉语言模态对抗样本生成</a:t>
            </a:r>
          </a:p>
        </p:txBody>
      </p:sp>
      <p:sp>
        <p:nvSpPr>
          <p:cNvPr id="22" name="Text Box 8">
            <a:extLst>
              <a:ext uri="{FF2B5EF4-FFF2-40B4-BE49-F238E27FC236}">
                <a16:creationId xmlns:a16="http://schemas.microsoft.com/office/drawing/2014/main" id="{221205FE-B9BB-F5CD-244C-1E2BCEE79DD6}"/>
              </a:ext>
            </a:extLst>
          </p:cNvPr>
          <p:cNvSpPr txBox="1">
            <a:spLocks noChangeArrowheads="1"/>
          </p:cNvSpPr>
          <p:nvPr/>
        </p:nvSpPr>
        <p:spPr bwMode="auto">
          <a:xfrm>
            <a:off x="1929621" y="5713765"/>
            <a:ext cx="1203167"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square" lIns="0" tIns="0" rIns="0" bIns="0" anchor="ctr">
            <a:spAutoFit/>
          </a:bodyPr>
          <a:lstStyle>
            <a:lvl1pPr algn="r" eaLnBrk="0" hangingPunct="0">
              <a:defRPr sz="2400">
                <a:solidFill>
                  <a:schemeClr val="tx2"/>
                </a:solidFill>
                <a:latin typeface="Arial" panose="020B0604020202020204" pitchFamily="34" charset="0"/>
                <a:ea typeface="宋体" panose="02010600030101010101" pitchFamily="2" charset="-122"/>
              </a:defRPr>
            </a:lvl1pPr>
            <a:lvl2pPr marL="742950" indent="-285750" algn="r" eaLnBrk="0" hangingPunct="0">
              <a:defRPr sz="2400">
                <a:solidFill>
                  <a:schemeClr val="tx2"/>
                </a:solidFill>
                <a:latin typeface="Arial" panose="020B0604020202020204" pitchFamily="34" charset="0"/>
                <a:ea typeface="宋体" panose="02010600030101010101" pitchFamily="2" charset="-122"/>
              </a:defRPr>
            </a:lvl2pPr>
            <a:lvl3pPr marL="1143000" indent="-228600" algn="r" eaLnBrk="0" hangingPunct="0">
              <a:defRPr sz="2400">
                <a:solidFill>
                  <a:schemeClr val="tx2"/>
                </a:solidFill>
                <a:latin typeface="Arial" panose="020B0604020202020204" pitchFamily="34" charset="0"/>
                <a:ea typeface="宋体" panose="02010600030101010101" pitchFamily="2" charset="-122"/>
              </a:defRPr>
            </a:lvl3pPr>
            <a:lvl4pPr marL="1600200" indent="-228600" algn="r" eaLnBrk="0" hangingPunct="0">
              <a:defRPr sz="2400">
                <a:solidFill>
                  <a:schemeClr val="tx2"/>
                </a:solidFill>
                <a:latin typeface="Arial" panose="020B0604020202020204" pitchFamily="34" charset="0"/>
                <a:ea typeface="宋体" panose="02010600030101010101" pitchFamily="2" charset="-122"/>
              </a:defRPr>
            </a:lvl4pPr>
            <a:lvl5pPr marL="2057400" indent="-228600" algn="r" eaLnBrk="0" hangingPunct="0">
              <a:defRPr sz="2400">
                <a:solidFill>
                  <a:schemeClr val="tx2"/>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9pPr>
          </a:lstStyle>
          <a:p>
            <a:pPr algn="ctr" eaLnBrk="1" hangingPunct="1"/>
            <a:r>
              <a:rPr kumimoji="1" lang="zh-CN" altLang="en-US" sz="2000" b="1" dirty="0">
                <a:solidFill>
                  <a:schemeClr val="tx1"/>
                </a:solidFill>
                <a:latin typeface="微软雅黑" panose="020B0503020204020204" pitchFamily="34" charset="-122"/>
                <a:ea typeface="微软雅黑" panose="020B0503020204020204" pitchFamily="34" charset="-122"/>
                <a:sym typeface="微软雅黑" panose="020B0503020204020204" pitchFamily="34" charset="-122"/>
              </a:rPr>
              <a:t>问题：</a:t>
            </a:r>
          </a:p>
        </p:txBody>
      </p:sp>
      <p:sp>
        <p:nvSpPr>
          <p:cNvPr id="31" name="Text Box 8">
            <a:extLst>
              <a:ext uri="{FF2B5EF4-FFF2-40B4-BE49-F238E27FC236}">
                <a16:creationId xmlns:a16="http://schemas.microsoft.com/office/drawing/2014/main" id="{D8D70B41-53AD-6ECC-7DBD-037ED0844174}"/>
              </a:ext>
            </a:extLst>
          </p:cNvPr>
          <p:cNvSpPr txBox="1">
            <a:spLocks noChangeArrowheads="1"/>
          </p:cNvSpPr>
          <p:nvPr/>
        </p:nvSpPr>
        <p:spPr bwMode="auto">
          <a:xfrm>
            <a:off x="3132788" y="5590655"/>
            <a:ext cx="4160110"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square" lIns="0" tIns="0" rIns="0" bIns="0" anchor="ctr">
            <a:spAutoFit/>
          </a:bodyPr>
          <a:lstStyle>
            <a:lvl1pPr algn="r" eaLnBrk="0" hangingPunct="0">
              <a:defRPr sz="2400">
                <a:solidFill>
                  <a:schemeClr val="tx2"/>
                </a:solidFill>
                <a:latin typeface="Arial" panose="020B0604020202020204" pitchFamily="34" charset="0"/>
                <a:ea typeface="宋体" panose="02010600030101010101" pitchFamily="2" charset="-122"/>
              </a:defRPr>
            </a:lvl1pPr>
            <a:lvl2pPr marL="742950" indent="-285750" algn="r" eaLnBrk="0" hangingPunct="0">
              <a:defRPr sz="2400">
                <a:solidFill>
                  <a:schemeClr val="tx2"/>
                </a:solidFill>
                <a:latin typeface="Arial" panose="020B0604020202020204" pitchFamily="34" charset="0"/>
                <a:ea typeface="宋体" panose="02010600030101010101" pitchFamily="2" charset="-122"/>
              </a:defRPr>
            </a:lvl2pPr>
            <a:lvl3pPr marL="1143000" indent="-228600" algn="r" eaLnBrk="0" hangingPunct="0">
              <a:defRPr sz="2400">
                <a:solidFill>
                  <a:schemeClr val="tx2"/>
                </a:solidFill>
                <a:latin typeface="Arial" panose="020B0604020202020204" pitchFamily="34" charset="0"/>
                <a:ea typeface="宋体" panose="02010600030101010101" pitchFamily="2" charset="-122"/>
              </a:defRPr>
            </a:lvl3pPr>
            <a:lvl4pPr marL="1600200" indent="-228600" algn="r" eaLnBrk="0" hangingPunct="0">
              <a:defRPr sz="2400">
                <a:solidFill>
                  <a:schemeClr val="tx2"/>
                </a:solidFill>
                <a:latin typeface="Arial" panose="020B0604020202020204" pitchFamily="34" charset="0"/>
                <a:ea typeface="宋体" panose="02010600030101010101" pitchFamily="2" charset="-122"/>
              </a:defRPr>
            </a:lvl4pPr>
            <a:lvl5pPr marL="2057400" indent="-228600" algn="r" eaLnBrk="0" hangingPunct="0">
              <a:defRPr sz="2400">
                <a:solidFill>
                  <a:schemeClr val="tx2"/>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9pPr>
          </a:lstStyle>
          <a:p>
            <a:pPr algn="ctr" eaLnBrk="1" hangingPunct="1"/>
            <a:r>
              <a:rPr kumimoji="1" lang="zh-CN" altLang="en-US" sz="1800" dirty="0">
                <a:solidFill>
                  <a:srgbClr val="FF0000"/>
                </a:solidFill>
                <a:latin typeface="黑体" panose="02010609060101010101" pitchFamily="49" charset="-122"/>
                <a:ea typeface="黑体" panose="02010609060101010101" pitchFamily="49" charset="-122"/>
                <a:sym typeface="微软雅黑" panose="020B0503020204020204" pitchFamily="34" charset="-122"/>
              </a:rPr>
              <a:t>过拟合到训练数据</a:t>
            </a:r>
            <a:r>
              <a:rPr kumimoji="1" lang="zh-CN" altLang="en-US" sz="1800" dirty="0">
                <a:solidFill>
                  <a:schemeClr val="tx1"/>
                </a:solidFill>
                <a:latin typeface="黑体" panose="02010609060101010101" pitchFamily="49" charset="-122"/>
                <a:ea typeface="黑体" panose="02010609060101010101" pitchFamily="49" charset="-122"/>
                <a:sym typeface="微软雅黑" panose="020B0503020204020204" pitchFamily="34" charset="-122"/>
              </a:rPr>
              <a:t>，当输入发生变化时，需要重新计算扰动，生成对应的对抗样本</a:t>
            </a:r>
          </a:p>
        </p:txBody>
      </p:sp>
      <p:pic>
        <p:nvPicPr>
          <p:cNvPr id="33" name="图片 32">
            <a:extLst>
              <a:ext uri="{FF2B5EF4-FFF2-40B4-BE49-F238E27FC236}">
                <a16:creationId xmlns:a16="http://schemas.microsoft.com/office/drawing/2014/main" id="{E979CEF3-1ED5-4A1E-232B-4D5272FBA102}"/>
              </a:ext>
            </a:extLst>
          </p:cNvPr>
          <p:cNvPicPr>
            <a:picLocks noChangeAspect="1"/>
          </p:cNvPicPr>
          <p:nvPr/>
        </p:nvPicPr>
        <p:blipFill>
          <a:blip r:embed="rId3"/>
          <a:stretch>
            <a:fillRect/>
          </a:stretch>
        </p:blipFill>
        <p:spPr>
          <a:xfrm>
            <a:off x="174641" y="4134107"/>
            <a:ext cx="6915551" cy="1028753"/>
          </a:xfrm>
          <a:prstGeom prst="rect">
            <a:avLst/>
          </a:prstGeom>
        </p:spPr>
      </p:pic>
      <p:sp>
        <p:nvSpPr>
          <p:cNvPr id="34" name="矩形: 圆角 33">
            <a:extLst>
              <a:ext uri="{FF2B5EF4-FFF2-40B4-BE49-F238E27FC236}">
                <a16:creationId xmlns:a16="http://schemas.microsoft.com/office/drawing/2014/main" id="{AA26ACC9-09B4-52C4-A090-6DE05CBD043C}"/>
              </a:ext>
            </a:extLst>
          </p:cNvPr>
          <p:cNvSpPr/>
          <p:nvPr/>
        </p:nvSpPr>
        <p:spPr>
          <a:xfrm>
            <a:off x="3516314" y="4557541"/>
            <a:ext cx="1925116" cy="232348"/>
          </a:xfrm>
          <a:prstGeom prst="round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6" name="图片 35">
            <a:extLst>
              <a:ext uri="{FF2B5EF4-FFF2-40B4-BE49-F238E27FC236}">
                <a16:creationId xmlns:a16="http://schemas.microsoft.com/office/drawing/2014/main" id="{6CE20A60-FAB9-4686-A8A0-585B48A84ECB}"/>
              </a:ext>
            </a:extLst>
          </p:cNvPr>
          <p:cNvPicPr>
            <a:picLocks noChangeAspect="1"/>
          </p:cNvPicPr>
          <p:nvPr/>
        </p:nvPicPr>
        <p:blipFill>
          <a:blip r:embed="rId4"/>
          <a:stretch>
            <a:fillRect/>
          </a:stretch>
        </p:blipFill>
        <p:spPr>
          <a:xfrm>
            <a:off x="287068" y="3155408"/>
            <a:ext cx="6262190" cy="880710"/>
          </a:xfrm>
          <a:prstGeom prst="rect">
            <a:avLst/>
          </a:prstGeom>
        </p:spPr>
      </p:pic>
      <p:sp>
        <p:nvSpPr>
          <p:cNvPr id="37" name="矩形: 圆角 36">
            <a:extLst>
              <a:ext uri="{FF2B5EF4-FFF2-40B4-BE49-F238E27FC236}">
                <a16:creationId xmlns:a16="http://schemas.microsoft.com/office/drawing/2014/main" id="{5C2C4BFF-319F-31A5-C92F-4D3BCEB6FC9C}"/>
              </a:ext>
            </a:extLst>
          </p:cNvPr>
          <p:cNvSpPr/>
          <p:nvPr/>
        </p:nvSpPr>
        <p:spPr>
          <a:xfrm>
            <a:off x="2455605" y="3471599"/>
            <a:ext cx="2251306" cy="209018"/>
          </a:xfrm>
          <a:prstGeom prst="round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0" name="图片 39">
            <a:extLst>
              <a:ext uri="{FF2B5EF4-FFF2-40B4-BE49-F238E27FC236}">
                <a16:creationId xmlns:a16="http://schemas.microsoft.com/office/drawing/2014/main" id="{E743AEAD-2C8E-B573-D570-3B0604B76E58}"/>
              </a:ext>
            </a:extLst>
          </p:cNvPr>
          <p:cNvPicPr>
            <a:picLocks noChangeAspect="1"/>
          </p:cNvPicPr>
          <p:nvPr/>
        </p:nvPicPr>
        <p:blipFill>
          <a:blip r:embed="rId5"/>
          <a:stretch>
            <a:fillRect/>
          </a:stretch>
        </p:blipFill>
        <p:spPr>
          <a:xfrm>
            <a:off x="1325528" y="1441856"/>
            <a:ext cx="1309482" cy="1497626"/>
          </a:xfrm>
          <a:prstGeom prst="rect">
            <a:avLst/>
          </a:prstGeom>
        </p:spPr>
      </p:pic>
      <p:sp>
        <p:nvSpPr>
          <p:cNvPr id="43" name="文本框 42">
            <a:extLst>
              <a:ext uri="{FF2B5EF4-FFF2-40B4-BE49-F238E27FC236}">
                <a16:creationId xmlns:a16="http://schemas.microsoft.com/office/drawing/2014/main" id="{72D0D988-5426-F99D-A75C-F792D206322F}"/>
              </a:ext>
            </a:extLst>
          </p:cNvPr>
          <p:cNvSpPr txBox="1"/>
          <p:nvPr/>
        </p:nvSpPr>
        <p:spPr>
          <a:xfrm>
            <a:off x="2697725" y="1479244"/>
            <a:ext cx="2009185" cy="584775"/>
          </a:xfrm>
          <a:prstGeom prst="rect">
            <a:avLst/>
          </a:prstGeom>
          <a:noFill/>
        </p:spPr>
        <p:txBody>
          <a:bodyPr wrap="square" rtlCol="0">
            <a:spAutoFit/>
          </a:bodyPr>
          <a:lstStyle/>
          <a:p>
            <a:pPr algn="ctr"/>
            <a:r>
              <a:rPr lang="en-US" altLang="zh-CN" sz="1600" dirty="0">
                <a:latin typeface="黑体" panose="02010609060101010101" pitchFamily="49" charset="-122"/>
                <a:ea typeface="黑体" panose="02010609060101010101" pitchFamily="49" charset="-122"/>
              </a:rPr>
              <a:t>Co-Attack</a:t>
            </a:r>
            <a:r>
              <a:rPr lang="zh-CN" altLang="en-US" sz="1600" dirty="0">
                <a:latin typeface="黑体" panose="02010609060101010101" pitchFamily="49" charset="-122"/>
                <a:ea typeface="黑体" panose="02010609060101010101" pitchFamily="49" charset="-122"/>
              </a:rPr>
              <a:t>基于</a:t>
            </a:r>
            <a:r>
              <a:rPr lang="zh-CN" altLang="en-US" sz="1600" b="1" dirty="0">
                <a:solidFill>
                  <a:schemeClr val="accent2"/>
                </a:solidFill>
                <a:latin typeface="黑体" panose="02010609060101010101" pitchFamily="49" charset="-122"/>
                <a:ea typeface="黑体" panose="02010609060101010101" pitchFamily="49" charset="-122"/>
              </a:rPr>
              <a:t>单个</a:t>
            </a:r>
            <a:r>
              <a:rPr lang="zh-CN" altLang="en-US" sz="1600" dirty="0">
                <a:latin typeface="黑体" panose="02010609060101010101" pitchFamily="49" charset="-122"/>
                <a:ea typeface="黑体" panose="02010609060101010101" pitchFamily="49" charset="-122"/>
              </a:rPr>
              <a:t>图像</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文本对攻击</a:t>
            </a:r>
          </a:p>
        </p:txBody>
      </p:sp>
      <p:pic>
        <p:nvPicPr>
          <p:cNvPr id="46" name="图片 45">
            <a:extLst>
              <a:ext uri="{FF2B5EF4-FFF2-40B4-BE49-F238E27FC236}">
                <a16:creationId xmlns:a16="http://schemas.microsoft.com/office/drawing/2014/main" id="{88FDD1DA-0BA4-1C54-169B-0C8022BAF41D}"/>
              </a:ext>
            </a:extLst>
          </p:cNvPr>
          <p:cNvPicPr>
            <a:picLocks noChangeAspect="1"/>
          </p:cNvPicPr>
          <p:nvPr/>
        </p:nvPicPr>
        <p:blipFill>
          <a:blip r:embed="rId6"/>
          <a:stretch>
            <a:fillRect/>
          </a:stretch>
        </p:blipFill>
        <p:spPr>
          <a:xfrm>
            <a:off x="4769627" y="1422343"/>
            <a:ext cx="1849087" cy="1519167"/>
          </a:xfrm>
          <a:prstGeom prst="rect">
            <a:avLst/>
          </a:prstGeom>
        </p:spPr>
      </p:pic>
      <p:sp>
        <p:nvSpPr>
          <p:cNvPr id="47" name="文本框 46">
            <a:extLst>
              <a:ext uri="{FF2B5EF4-FFF2-40B4-BE49-F238E27FC236}">
                <a16:creationId xmlns:a16="http://schemas.microsoft.com/office/drawing/2014/main" id="{EB6677C4-EAD0-4C36-F479-5247E33B6FBE}"/>
              </a:ext>
            </a:extLst>
          </p:cNvPr>
          <p:cNvSpPr txBox="1"/>
          <p:nvPr/>
        </p:nvSpPr>
        <p:spPr>
          <a:xfrm>
            <a:off x="6809672" y="1415062"/>
            <a:ext cx="2183378" cy="830997"/>
          </a:xfrm>
          <a:prstGeom prst="rect">
            <a:avLst/>
          </a:prstGeom>
          <a:noFill/>
        </p:spPr>
        <p:txBody>
          <a:bodyPr wrap="square" rtlCol="0">
            <a:spAutoFit/>
          </a:bodyPr>
          <a:lstStyle/>
          <a:p>
            <a:pPr algn="ctr"/>
            <a:r>
              <a:rPr lang="en-US" altLang="zh-CN" sz="1600" dirty="0">
                <a:latin typeface="黑体" panose="02010609060101010101" pitchFamily="49" charset="-122"/>
                <a:ea typeface="黑体" panose="02010609060101010101" pitchFamily="49" charset="-122"/>
              </a:rPr>
              <a:t>SGA</a:t>
            </a:r>
            <a:r>
              <a:rPr lang="zh-CN" altLang="en-US" sz="1600" dirty="0">
                <a:latin typeface="黑体" panose="02010609060101010101" pitchFamily="49" charset="-122"/>
                <a:ea typeface="黑体" panose="02010609060101010101" pitchFamily="49" charset="-122"/>
              </a:rPr>
              <a:t>采用增强方法对</a:t>
            </a:r>
            <a:r>
              <a:rPr lang="zh-CN" altLang="en-US" sz="1600" b="1" dirty="0">
                <a:solidFill>
                  <a:schemeClr val="accent2"/>
                </a:solidFill>
                <a:latin typeface="黑体" panose="02010609060101010101" pitchFamily="49" charset="-122"/>
                <a:ea typeface="黑体" panose="02010609060101010101" pitchFamily="49" charset="-122"/>
              </a:rPr>
              <a:t>单个</a:t>
            </a:r>
            <a:r>
              <a:rPr lang="zh-CN" altLang="en-US" sz="1600" dirty="0">
                <a:latin typeface="黑体" panose="02010609060101010101" pitchFamily="49" charset="-122"/>
                <a:ea typeface="黑体" panose="02010609060101010101" pitchFamily="49" charset="-122"/>
              </a:rPr>
              <a:t>图像扩充，并为其匹配最相近的文本集</a:t>
            </a:r>
          </a:p>
        </p:txBody>
      </p:sp>
      <p:sp>
        <p:nvSpPr>
          <p:cNvPr id="48" name="文本框 47">
            <a:extLst>
              <a:ext uri="{FF2B5EF4-FFF2-40B4-BE49-F238E27FC236}">
                <a16:creationId xmlns:a16="http://schemas.microsoft.com/office/drawing/2014/main" id="{7457804C-2D67-0B00-A2BD-8BFDAADEAD81}"/>
              </a:ext>
            </a:extLst>
          </p:cNvPr>
          <p:cNvSpPr txBox="1"/>
          <p:nvPr/>
        </p:nvSpPr>
        <p:spPr>
          <a:xfrm>
            <a:off x="2697725" y="2412537"/>
            <a:ext cx="2009185" cy="584775"/>
          </a:xfrm>
          <a:prstGeom prst="rect">
            <a:avLst/>
          </a:prstGeom>
          <a:noFill/>
        </p:spPr>
        <p:txBody>
          <a:bodyPr wrap="square" rtlCol="0">
            <a:spAutoFit/>
          </a:bodyPr>
          <a:lstStyle/>
          <a:p>
            <a:pPr algn="ctr"/>
            <a:r>
              <a:rPr lang="zh-CN" altLang="en-US" sz="1600" dirty="0">
                <a:latin typeface="黑体" panose="02010609060101010101" pitchFamily="49" charset="-122"/>
                <a:ea typeface="黑体" panose="02010609060101010101" pitchFamily="49" charset="-122"/>
              </a:rPr>
              <a:t>对输入图像</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文本对 过拟合</a:t>
            </a:r>
          </a:p>
        </p:txBody>
      </p:sp>
      <p:sp>
        <p:nvSpPr>
          <p:cNvPr id="50" name="箭头: 下 49">
            <a:extLst>
              <a:ext uri="{FF2B5EF4-FFF2-40B4-BE49-F238E27FC236}">
                <a16:creationId xmlns:a16="http://schemas.microsoft.com/office/drawing/2014/main" id="{534209B8-5899-3469-3917-BE059C303D94}"/>
              </a:ext>
            </a:extLst>
          </p:cNvPr>
          <p:cNvSpPr/>
          <p:nvPr/>
        </p:nvSpPr>
        <p:spPr>
          <a:xfrm>
            <a:off x="3559660" y="2064019"/>
            <a:ext cx="232347" cy="348518"/>
          </a:xfrm>
          <a:prstGeom prst="downArrow">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文本框 50">
            <a:extLst>
              <a:ext uri="{FF2B5EF4-FFF2-40B4-BE49-F238E27FC236}">
                <a16:creationId xmlns:a16="http://schemas.microsoft.com/office/drawing/2014/main" id="{82EDC5A8-0F37-4F92-C852-20DABB114662}"/>
              </a:ext>
            </a:extLst>
          </p:cNvPr>
          <p:cNvSpPr txBox="1"/>
          <p:nvPr/>
        </p:nvSpPr>
        <p:spPr>
          <a:xfrm>
            <a:off x="6896768" y="2600928"/>
            <a:ext cx="2009185" cy="338554"/>
          </a:xfrm>
          <a:prstGeom prst="rect">
            <a:avLst/>
          </a:prstGeom>
          <a:noFill/>
        </p:spPr>
        <p:txBody>
          <a:bodyPr wrap="square" rtlCol="0">
            <a:spAutoFit/>
          </a:bodyPr>
          <a:lstStyle/>
          <a:p>
            <a:pPr algn="ctr"/>
            <a:r>
              <a:rPr lang="zh-CN" altLang="en-US" sz="1600" dirty="0">
                <a:latin typeface="黑体" panose="02010609060101010101" pitchFamily="49" charset="-122"/>
                <a:ea typeface="黑体" panose="02010609060101010101" pitchFamily="49" charset="-122"/>
              </a:rPr>
              <a:t>对输入图像过拟合</a:t>
            </a:r>
          </a:p>
        </p:txBody>
      </p:sp>
      <p:sp>
        <p:nvSpPr>
          <p:cNvPr id="52" name="箭头: 下 51">
            <a:extLst>
              <a:ext uri="{FF2B5EF4-FFF2-40B4-BE49-F238E27FC236}">
                <a16:creationId xmlns:a16="http://schemas.microsoft.com/office/drawing/2014/main" id="{8FB7410A-4F64-2E84-226D-8BBF9A7BDC81}"/>
              </a:ext>
            </a:extLst>
          </p:cNvPr>
          <p:cNvSpPr/>
          <p:nvPr/>
        </p:nvSpPr>
        <p:spPr>
          <a:xfrm>
            <a:off x="7785186" y="2252410"/>
            <a:ext cx="232347" cy="348518"/>
          </a:xfrm>
          <a:prstGeom prst="downArrow">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文本框 52">
            <a:extLst>
              <a:ext uri="{FF2B5EF4-FFF2-40B4-BE49-F238E27FC236}">
                <a16:creationId xmlns:a16="http://schemas.microsoft.com/office/drawing/2014/main" id="{EEC25432-BA58-18C4-81AF-86D4F3674DD2}"/>
              </a:ext>
            </a:extLst>
          </p:cNvPr>
          <p:cNvSpPr txBox="1"/>
          <p:nvPr/>
        </p:nvSpPr>
        <p:spPr>
          <a:xfrm>
            <a:off x="7225521" y="3486586"/>
            <a:ext cx="1844650" cy="830997"/>
          </a:xfrm>
          <a:prstGeom prst="rect">
            <a:avLst/>
          </a:prstGeom>
          <a:noFill/>
        </p:spPr>
        <p:txBody>
          <a:bodyPr wrap="square" rtlCol="0">
            <a:spAutoFit/>
          </a:bodyPr>
          <a:lstStyle/>
          <a:p>
            <a:pPr algn="ctr"/>
            <a:r>
              <a:rPr lang="en-US" altLang="zh-CN" sz="1600" dirty="0">
                <a:latin typeface="黑体" panose="02010609060101010101" pitchFamily="49" charset="-122"/>
                <a:ea typeface="黑体" panose="02010609060101010101" pitchFamily="49" charset="-122"/>
              </a:rPr>
              <a:t>VLP-attack</a:t>
            </a:r>
            <a:r>
              <a:rPr lang="zh-CN" altLang="en-US" sz="1600" dirty="0">
                <a:latin typeface="黑体" panose="02010609060101010101" pitchFamily="49" charset="-122"/>
                <a:ea typeface="黑体" panose="02010609060101010101" pitchFamily="49" charset="-122"/>
              </a:rPr>
              <a:t>和</a:t>
            </a:r>
            <a:r>
              <a:rPr lang="en-US" altLang="zh-CN" sz="1600" dirty="0" err="1">
                <a:latin typeface="黑体" panose="02010609060101010101" pitchFamily="49" charset="-122"/>
                <a:ea typeface="黑体" panose="02010609060101010101" pitchFamily="49" charset="-122"/>
              </a:rPr>
              <a:t>VLAttack</a:t>
            </a:r>
            <a:r>
              <a:rPr lang="zh-CN" altLang="en-US" sz="1600" dirty="0">
                <a:latin typeface="黑体" panose="02010609060101010101" pitchFamily="49" charset="-122"/>
                <a:ea typeface="黑体" panose="02010609060101010101" pitchFamily="49" charset="-122"/>
              </a:rPr>
              <a:t>基于</a:t>
            </a:r>
            <a:r>
              <a:rPr lang="zh-CN" altLang="en-US" sz="1600" dirty="0">
                <a:solidFill>
                  <a:schemeClr val="accent2"/>
                </a:solidFill>
                <a:latin typeface="黑体" panose="02010609060101010101" pitchFamily="49" charset="-122"/>
                <a:ea typeface="黑体" panose="02010609060101010101" pitchFamily="49" charset="-122"/>
              </a:rPr>
              <a:t>单个</a:t>
            </a:r>
            <a:r>
              <a:rPr lang="zh-CN" altLang="en-US" sz="1600" dirty="0">
                <a:latin typeface="黑体" panose="02010609060101010101" pitchFamily="49" charset="-122"/>
                <a:ea typeface="黑体" panose="02010609060101010101" pitchFamily="49" charset="-122"/>
              </a:rPr>
              <a:t>图像</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文本对攻击</a:t>
            </a:r>
          </a:p>
        </p:txBody>
      </p:sp>
      <p:sp>
        <p:nvSpPr>
          <p:cNvPr id="55" name="文本框 54">
            <a:extLst>
              <a:ext uri="{FF2B5EF4-FFF2-40B4-BE49-F238E27FC236}">
                <a16:creationId xmlns:a16="http://schemas.microsoft.com/office/drawing/2014/main" id="{7584040A-36BA-1C0E-9DA3-935B63E43F62}"/>
              </a:ext>
            </a:extLst>
          </p:cNvPr>
          <p:cNvSpPr txBox="1"/>
          <p:nvPr/>
        </p:nvSpPr>
        <p:spPr>
          <a:xfrm>
            <a:off x="7134815" y="4673523"/>
            <a:ext cx="2009185" cy="584775"/>
          </a:xfrm>
          <a:prstGeom prst="rect">
            <a:avLst/>
          </a:prstGeom>
          <a:noFill/>
        </p:spPr>
        <p:txBody>
          <a:bodyPr wrap="square" rtlCol="0">
            <a:spAutoFit/>
          </a:bodyPr>
          <a:lstStyle/>
          <a:p>
            <a:pPr algn="ctr"/>
            <a:r>
              <a:rPr lang="zh-CN" altLang="en-US" sz="1600" dirty="0">
                <a:latin typeface="黑体" panose="02010609060101010101" pitchFamily="49" charset="-122"/>
                <a:ea typeface="黑体" panose="02010609060101010101" pitchFamily="49" charset="-122"/>
              </a:rPr>
              <a:t>对输入图像</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文本对 过拟合</a:t>
            </a:r>
          </a:p>
        </p:txBody>
      </p:sp>
      <p:sp>
        <p:nvSpPr>
          <p:cNvPr id="56" name="箭头: 下 55">
            <a:extLst>
              <a:ext uri="{FF2B5EF4-FFF2-40B4-BE49-F238E27FC236}">
                <a16:creationId xmlns:a16="http://schemas.microsoft.com/office/drawing/2014/main" id="{9F3EBD14-DDC6-4152-119E-7E15D414E7F8}"/>
              </a:ext>
            </a:extLst>
          </p:cNvPr>
          <p:cNvSpPr/>
          <p:nvPr/>
        </p:nvSpPr>
        <p:spPr>
          <a:xfrm>
            <a:off x="7996750" y="4325005"/>
            <a:ext cx="232347" cy="348518"/>
          </a:xfrm>
          <a:prstGeom prst="downArrow">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文本框 57">
            <a:extLst>
              <a:ext uri="{FF2B5EF4-FFF2-40B4-BE49-F238E27FC236}">
                <a16:creationId xmlns:a16="http://schemas.microsoft.com/office/drawing/2014/main" id="{501F0C87-A324-69BD-4551-6868B8A7398D}"/>
              </a:ext>
            </a:extLst>
          </p:cNvPr>
          <p:cNvSpPr txBox="1"/>
          <p:nvPr/>
        </p:nvSpPr>
        <p:spPr>
          <a:xfrm>
            <a:off x="4916770" y="3161164"/>
            <a:ext cx="1356610" cy="369332"/>
          </a:xfrm>
          <a:prstGeom prst="rect">
            <a:avLst/>
          </a:prstGeom>
          <a:noFill/>
        </p:spPr>
        <p:txBody>
          <a:bodyPr wrap="square">
            <a:spAutoFit/>
          </a:bodyPr>
          <a:lstStyle/>
          <a:p>
            <a:r>
              <a:rPr lang="en-US" altLang="zh-CN" sz="1800" b="1" dirty="0">
                <a:solidFill>
                  <a:schemeClr val="accent1"/>
                </a:solidFill>
                <a:latin typeface="黑体" panose="02010609060101010101" pitchFamily="49" charset="-122"/>
                <a:ea typeface="黑体" panose="02010609060101010101" pitchFamily="49" charset="-122"/>
              </a:rPr>
              <a:t>VLP-attack</a:t>
            </a:r>
            <a:endParaRPr lang="zh-CN" altLang="en-US" b="1" dirty="0">
              <a:solidFill>
                <a:schemeClr val="accent1"/>
              </a:solidFill>
            </a:endParaRPr>
          </a:p>
        </p:txBody>
      </p:sp>
      <p:cxnSp>
        <p:nvCxnSpPr>
          <p:cNvPr id="60" name="直接箭头连接符 59">
            <a:extLst>
              <a:ext uri="{FF2B5EF4-FFF2-40B4-BE49-F238E27FC236}">
                <a16:creationId xmlns:a16="http://schemas.microsoft.com/office/drawing/2014/main" id="{EFD7C7E0-375E-5386-5115-70E8E9D16248}"/>
              </a:ext>
            </a:extLst>
          </p:cNvPr>
          <p:cNvCxnSpPr>
            <a:endCxn id="58" idx="1"/>
          </p:cNvCxnSpPr>
          <p:nvPr/>
        </p:nvCxnSpPr>
        <p:spPr>
          <a:xfrm>
            <a:off x="4478872" y="3345830"/>
            <a:ext cx="437898" cy="0"/>
          </a:xfrm>
          <a:prstGeom prst="straightConnector1">
            <a:avLst/>
          </a:prstGeom>
          <a:ln w="19050">
            <a:solidFill>
              <a:schemeClr val="accent1"/>
            </a:solidFill>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854751555"/>
      </p:ext>
    </p:extLst>
  </p:cSld>
  <p:clrMapOvr>
    <a:masterClrMapping/>
  </p:clrMapOvr>
  <p:transition spd="slow"/>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直接连接符 9"/>
          <p:cNvCxnSpPr/>
          <p:nvPr/>
        </p:nvCxnSpPr>
        <p:spPr>
          <a:xfrm>
            <a:off x="-1523999" y="6413500"/>
            <a:ext cx="504031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5627690" y="6413500"/>
            <a:ext cx="5040313" cy="0"/>
          </a:xfrm>
          <a:prstGeom prst="line">
            <a:avLst/>
          </a:prstGeom>
        </p:spPr>
        <p:style>
          <a:lnRef idx="1">
            <a:schemeClr val="accent1"/>
          </a:lnRef>
          <a:fillRef idx="0">
            <a:schemeClr val="accent1"/>
          </a:fillRef>
          <a:effectRef idx="0">
            <a:schemeClr val="accent1"/>
          </a:effectRef>
          <a:fontRef idx="minor">
            <a:schemeClr val="tx1"/>
          </a:fontRef>
        </p:style>
      </p:cxnSp>
      <p:sp>
        <p:nvSpPr>
          <p:cNvPr id="4" name="内容占位符 2"/>
          <p:cNvSpPr>
            <a:spLocks noGrp="1"/>
          </p:cNvSpPr>
          <p:nvPr>
            <p:ph idx="1"/>
          </p:nvPr>
        </p:nvSpPr>
        <p:spPr>
          <a:xfrm>
            <a:off x="735170" y="386048"/>
            <a:ext cx="10515600" cy="542291"/>
          </a:xfrm>
        </p:spPr>
        <p:txBody>
          <a:bodyPr/>
          <a:lstStyle/>
          <a:p>
            <a:pPr marL="0" indent="0">
              <a:buNone/>
            </a:pPr>
            <a:r>
              <a:rPr lang="zh-CN" altLang="en-US" b="1" dirty="0">
                <a:latin typeface="Microsoft YaHei Bold" panose="020B0503020204020204" charset="-122"/>
                <a:ea typeface="Microsoft YaHei Bold" panose="020B0503020204020204" charset="-122"/>
                <a:cs typeface="Microsoft YaHei Bold" panose="020B0503020204020204" charset="-122"/>
              </a:rPr>
              <a:t>二、国内外研究现状</a:t>
            </a:r>
            <a:r>
              <a:rPr lang="en-US" altLang="zh-CN" b="1" dirty="0">
                <a:latin typeface="Microsoft YaHei Bold" panose="020B0503020204020204" charset="-122"/>
                <a:ea typeface="Microsoft YaHei Bold" panose="020B0503020204020204" charset="-122"/>
                <a:cs typeface="Microsoft YaHei Bold" panose="020B0503020204020204" charset="-122"/>
              </a:rPr>
              <a:t>——</a:t>
            </a:r>
            <a:r>
              <a:rPr lang="zh-CN" altLang="en-US" b="1" dirty="0">
                <a:latin typeface="Microsoft YaHei Bold" panose="020B0503020204020204" charset="-122"/>
                <a:ea typeface="Microsoft YaHei Bold" panose="020B0503020204020204" charset="-122"/>
                <a:cs typeface="Microsoft YaHei Bold" panose="020B0503020204020204" charset="-122"/>
              </a:rPr>
              <a:t>总结</a:t>
            </a:r>
          </a:p>
        </p:txBody>
      </p:sp>
      <p:sp>
        <p:nvSpPr>
          <p:cNvPr id="5" name="矩形 4">
            <a:extLst>
              <a:ext uri="{FF2B5EF4-FFF2-40B4-BE49-F238E27FC236}">
                <a16:creationId xmlns:a16="http://schemas.microsoft.com/office/drawing/2014/main" id="{CF6A0127-BAA1-9114-0B9A-149BFA867EA6}"/>
              </a:ext>
            </a:extLst>
          </p:cNvPr>
          <p:cNvSpPr/>
          <p:nvPr/>
        </p:nvSpPr>
        <p:spPr>
          <a:xfrm>
            <a:off x="401797" y="3139784"/>
            <a:ext cx="2050650" cy="818749"/>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zh-CN" altLang="en-US" sz="1600" dirty="0">
                <a:latin typeface="黑体" panose="02010609060101010101" pitchFamily="49" charset="-122"/>
                <a:ea typeface="黑体" panose="02010609060101010101" pitchFamily="49" charset="-122"/>
              </a:rPr>
              <a:t>面向视觉基础模型的</a:t>
            </a:r>
            <a:endParaRPr lang="en-US" altLang="zh-CN" sz="1600" dirty="0">
              <a:latin typeface="黑体" panose="02010609060101010101" pitchFamily="49" charset="-122"/>
              <a:ea typeface="黑体" panose="02010609060101010101" pitchFamily="49" charset="-122"/>
            </a:endParaRPr>
          </a:p>
          <a:p>
            <a:pPr algn="ctr"/>
            <a:r>
              <a:rPr lang="zh-CN" altLang="en-US" sz="1600" dirty="0">
                <a:latin typeface="黑体" panose="02010609060101010101" pitchFamily="49" charset="-122"/>
                <a:ea typeface="黑体" panose="02010609060101010101" pitchFamily="49" charset="-122"/>
              </a:rPr>
              <a:t>对抗样本生成方法</a:t>
            </a:r>
          </a:p>
        </p:txBody>
      </p:sp>
      <p:sp>
        <p:nvSpPr>
          <p:cNvPr id="6" name="矩形 5">
            <a:extLst>
              <a:ext uri="{FF2B5EF4-FFF2-40B4-BE49-F238E27FC236}">
                <a16:creationId xmlns:a16="http://schemas.microsoft.com/office/drawing/2014/main" id="{65618154-4421-1189-EAEB-8A7FDFA93A10}"/>
              </a:ext>
            </a:extLst>
          </p:cNvPr>
          <p:cNvSpPr/>
          <p:nvPr/>
        </p:nvSpPr>
        <p:spPr>
          <a:xfrm>
            <a:off x="3001648" y="2594863"/>
            <a:ext cx="1800811" cy="676659"/>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zh-CN" altLang="en-US" sz="1600" dirty="0">
                <a:latin typeface="黑体" panose="02010609060101010101" pitchFamily="49" charset="-122"/>
                <a:ea typeface="黑体" panose="02010609060101010101" pitchFamily="49" charset="-122"/>
              </a:rPr>
              <a:t>视觉模态</a:t>
            </a:r>
            <a:endParaRPr lang="en-US" altLang="zh-CN" sz="1600" dirty="0">
              <a:latin typeface="黑体" panose="02010609060101010101" pitchFamily="49" charset="-122"/>
              <a:ea typeface="黑体" panose="02010609060101010101" pitchFamily="49" charset="-122"/>
            </a:endParaRPr>
          </a:p>
          <a:p>
            <a:pPr algn="ctr"/>
            <a:r>
              <a:rPr lang="zh-CN" altLang="en-US" sz="1600" dirty="0">
                <a:latin typeface="黑体" panose="02010609060101010101" pitchFamily="49" charset="-122"/>
                <a:ea typeface="黑体" panose="02010609060101010101" pitchFamily="49" charset="-122"/>
              </a:rPr>
              <a:t>对抗样本生成</a:t>
            </a:r>
          </a:p>
        </p:txBody>
      </p:sp>
      <p:sp>
        <p:nvSpPr>
          <p:cNvPr id="7" name="矩形 6">
            <a:extLst>
              <a:ext uri="{FF2B5EF4-FFF2-40B4-BE49-F238E27FC236}">
                <a16:creationId xmlns:a16="http://schemas.microsoft.com/office/drawing/2014/main" id="{4899F7C5-AA2F-6DFA-C434-71244B5EC9D4}"/>
              </a:ext>
            </a:extLst>
          </p:cNvPr>
          <p:cNvSpPr/>
          <p:nvPr/>
        </p:nvSpPr>
        <p:spPr>
          <a:xfrm>
            <a:off x="3001648" y="4143673"/>
            <a:ext cx="1800811" cy="714294"/>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zh-CN" altLang="en-US" sz="1600" dirty="0">
                <a:latin typeface="黑体" panose="02010609060101010101" pitchFamily="49" charset="-122"/>
                <a:ea typeface="黑体" panose="02010609060101010101" pitchFamily="49" charset="-122"/>
              </a:rPr>
              <a:t>视觉语言模态</a:t>
            </a:r>
            <a:endParaRPr lang="en-US" altLang="zh-CN" sz="1600" dirty="0">
              <a:latin typeface="黑体" panose="02010609060101010101" pitchFamily="49" charset="-122"/>
              <a:ea typeface="黑体" panose="02010609060101010101" pitchFamily="49" charset="-122"/>
            </a:endParaRPr>
          </a:p>
          <a:p>
            <a:pPr algn="ctr"/>
            <a:r>
              <a:rPr lang="zh-CN" altLang="en-US" sz="1600" dirty="0">
                <a:latin typeface="黑体" panose="02010609060101010101" pitchFamily="49" charset="-122"/>
                <a:ea typeface="黑体" panose="02010609060101010101" pitchFamily="49" charset="-122"/>
              </a:rPr>
              <a:t>对抗样本生成</a:t>
            </a:r>
          </a:p>
        </p:txBody>
      </p:sp>
      <p:cxnSp>
        <p:nvCxnSpPr>
          <p:cNvPr id="8" name="连接符: 肘形 7">
            <a:extLst>
              <a:ext uri="{FF2B5EF4-FFF2-40B4-BE49-F238E27FC236}">
                <a16:creationId xmlns:a16="http://schemas.microsoft.com/office/drawing/2014/main" id="{C6A48791-BEEA-4FB4-54D9-39712D6243E4}"/>
              </a:ext>
            </a:extLst>
          </p:cNvPr>
          <p:cNvCxnSpPr>
            <a:cxnSpLocks/>
            <a:stCxn id="5" idx="3"/>
            <a:endCxn id="6" idx="1"/>
          </p:cNvCxnSpPr>
          <p:nvPr/>
        </p:nvCxnSpPr>
        <p:spPr>
          <a:xfrm flipV="1">
            <a:off x="2452447" y="2933193"/>
            <a:ext cx="549201" cy="615966"/>
          </a:xfrm>
          <a:prstGeom prst="bentConnector3">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9" name="连接符: 肘形 8">
            <a:extLst>
              <a:ext uri="{FF2B5EF4-FFF2-40B4-BE49-F238E27FC236}">
                <a16:creationId xmlns:a16="http://schemas.microsoft.com/office/drawing/2014/main" id="{AEB18C71-4508-54D7-5A64-871650985828}"/>
              </a:ext>
            </a:extLst>
          </p:cNvPr>
          <p:cNvCxnSpPr>
            <a:cxnSpLocks/>
            <a:stCxn id="5" idx="3"/>
            <a:endCxn id="7" idx="1"/>
          </p:cNvCxnSpPr>
          <p:nvPr/>
        </p:nvCxnSpPr>
        <p:spPr>
          <a:xfrm>
            <a:off x="2452447" y="3549159"/>
            <a:ext cx="549201" cy="951661"/>
          </a:xfrm>
          <a:prstGeom prst="bentConnector3">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2" name="矩形 11">
            <a:extLst>
              <a:ext uri="{FF2B5EF4-FFF2-40B4-BE49-F238E27FC236}">
                <a16:creationId xmlns:a16="http://schemas.microsoft.com/office/drawing/2014/main" id="{4A069E35-070B-5F09-CA81-5EDD5B90B25D}"/>
              </a:ext>
            </a:extLst>
          </p:cNvPr>
          <p:cNvSpPr/>
          <p:nvPr/>
        </p:nvSpPr>
        <p:spPr>
          <a:xfrm>
            <a:off x="5871810" y="1600640"/>
            <a:ext cx="2625417" cy="953493"/>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zh-CN" altLang="en-US" sz="1600" dirty="0">
                <a:latin typeface="黑体" panose="02010609060101010101" pitchFamily="49" charset="-122"/>
                <a:ea typeface="黑体" panose="02010609060101010101" pitchFamily="49" charset="-122"/>
              </a:rPr>
              <a:t>问题一：适用任务类型单一跨任务迁移性差</a:t>
            </a:r>
          </a:p>
        </p:txBody>
      </p:sp>
      <p:sp>
        <p:nvSpPr>
          <p:cNvPr id="13" name="矩形 12">
            <a:extLst>
              <a:ext uri="{FF2B5EF4-FFF2-40B4-BE49-F238E27FC236}">
                <a16:creationId xmlns:a16="http://schemas.microsoft.com/office/drawing/2014/main" id="{4A95345F-8EE4-C2F2-1ADD-D4E81A818B52}"/>
              </a:ext>
            </a:extLst>
          </p:cNvPr>
          <p:cNvSpPr/>
          <p:nvPr/>
        </p:nvSpPr>
        <p:spPr>
          <a:xfrm>
            <a:off x="5871806" y="3067493"/>
            <a:ext cx="2625422" cy="1038269"/>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zh-CN" altLang="en-US" sz="1600" dirty="0">
                <a:latin typeface="黑体" panose="02010609060101010101" pitchFamily="49" charset="-122"/>
                <a:ea typeface="黑体" panose="02010609060101010101" pitchFamily="49" charset="-122"/>
              </a:rPr>
              <a:t>问题二：将基础模型作为替代模型开销过大</a:t>
            </a:r>
          </a:p>
        </p:txBody>
      </p:sp>
      <p:sp>
        <p:nvSpPr>
          <p:cNvPr id="14" name="矩形 13">
            <a:extLst>
              <a:ext uri="{FF2B5EF4-FFF2-40B4-BE49-F238E27FC236}">
                <a16:creationId xmlns:a16="http://schemas.microsoft.com/office/drawing/2014/main" id="{32F134B9-F5DE-2410-5DBD-DBE850D07496}"/>
              </a:ext>
            </a:extLst>
          </p:cNvPr>
          <p:cNvSpPr/>
          <p:nvPr/>
        </p:nvSpPr>
        <p:spPr>
          <a:xfrm>
            <a:off x="5871806" y="4622590"/>
            <a:ext cx="2625423" cy="999652"/>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zh-CN" altLang="en-US" sz="1600" dirty="0">
                <a:latin typeface="黑体" panose="02010609060101010101" pitchFamily="49" charset="-122"/>
                <a:ea typeface="黑体" panose="02010609060101010101" pitchFamily="49" charset="-122"/>
              </a:rPr>
              <a:t>问题三：对抗样本对训练数据过拟合，影响攻击性能</a:t>
            </a:r>
          </a:p>
        </p:txBody>
      </p:sp>
      <p:cxnSp>
        <p:nvCxnSpPr>
          <p:cNvPr id="15" name="连接符: 肘形 14">
            <a:extLst>
              <a:ext uri="{FF2B5EF4-FFF2-40B4-BE49-F238E27FC236}">
                <a16:creationId xmlns:a16="http://schemas.microsoft.com/office/drawing/2014/main" id="{E84CC2BB-F99A-9009-BBC9-8CF9CFAEE967}"/>
              </a:ext>
            </a:extLst>
          </p:cNvPr>
          <p:cNvCxnSpPr>
            <a:cxnSpLocks/>
            <a:stCxn id="6" idx="3"/>
            <a:endCxn id="12" idx="1"/>
          </p:cNvCxnSpPr>
          <p:nvPr/>
        </p:nvCxnSpPr>
        <p:spPr>
          <a:xfrm flipV="1">
            <a:off x="4802459" y="2077387"/>
            <a:ext cx="1069351" cy="855806"/>
          </a:xfrm>
          <a:prstGeom prst="bentConnector3">
            <a:avLst/>
          </a:prstGeom>
          <a:ln w="19050">
            <a:tailEnd type="triangle"/>
          </a:ln>
        </p:spPr>
        <p:style>
          <a:lnRef idx="1">
            <a:schemeClr val="accent2"/>
          </a:lnRef>
          <a:fillRef idx="0">
            <a:schemeClr val="accent2"/>
          </a:fillRef>
          <a:effectRef idx="0">
            <a:schemeClr val="accent2"/>
          </a:effectRef>
          <a:fontRef idx="minor">
            <a:schemeClr val="tx1"/>
          </a:fontRef>
        </p:style>
      </p:cxnSp>
      <p:cxnSp>
        <p:nvCxnSpPr>
          <p:cNvPr id="16" name="连接符: 肘形 15">
            <a:extLst>
              <a:ext uri="{FF2B5EF4-FFF2-40B4-BE49-F238E27FC236}">
                <a16:creationId xmlns:a16="http://schemas.microsoft.com/office/drawing/2014/main" id="{E21630E3-38C1-B2EC-6D87-EC131EF70591}"/>
              </a:ext>
            </a:extLst>
          </p:cNvPr>
          <p:cNvCxnSpPr>
            <a:cxnSpLocks/>
            <a:stCxn id="6" idx="3"/>
          </p:cNvCxnSpPr>
          <p:nvPr/>
        </p:nvCxnSpPr>
        <p:spPr>
          <a:xfrm>
            <a:off x="4802459" y="2933193"/>
            <a:ext cx="1069352" cy="549898"/>
          </a:xfrm>
          <a:prstGeom prst="bentConnector3">
            <a:avLst>
              <a:gd name="adj1" fmla="val 50000"/>
            </a:avLst>
          </a:prstGeom>
          <a:ln w="19050">
            <a:tailEnd type="triangle"/>
          </a:ln>
        </p:spPr>
        <p:style>
          <a:lnRef idx="1">
            <a:schemeClr val="accent2"/>
          </a:lnRef>
          <a:fillRef idx="0">
            <a:schemeClr val="accent2"/>
          </a:fillRef>
          <a:effectRef idx="0">
            <a:schemeClr val="accent2"/>
          </a:effectRef>
          <a:fontRef idx="minor">
            <a:schemeClr val="tx1"/>
          </a:fontRef>
        </p:style>
      </p:cxnSp>
      <p:cxnSp>
        <p:nvCxnSpPr>
          <p:cNvPr id="19" name="连接符: 肘形 18">
            <a:extLst>
              <a:ext uri="{FF2B5EF4-FFF2-40B4-BE49-F238E27FC236}">
                <a16:creationId xmlns:a16="http://schemas.microsoft.com/office/drawing/2014/main" id="{706B3037-350D-EB5F-AFAB-00D0872013CD}"/>
              </a:ext>
            </a:extLst>
          </p:cNvPr>
          <p:cNvCxnSpPr>
            <a:cxnSpLocks/>
            <a:stCxn id="7" idx="3"/>
          </p:cNvCxnSpPr>
          <p:nvPr/>
        </p:nvCxnSpPr>
        <p:spPr>
          <a:xfrm flipV="1">
            <a:off x="4802459" y="3828520"/>
            <a:ext cx="1069352" cy="672300"/>
          </a:xfrm>
          <a:prstGeom prst="bentConnector3">
            <a:avLst>
              <a:gd name="adj1" fmla="val 50000"/>
            </a:avLst>
          </a:prstGeom>
          <a:ln w="19050">
            <a:tailEnd type="triangle"/>
          </a:ln>
        </p:spPr>
        <p:style>
          <a:lnRef idx="1">
            <a:schemeClr val="accent2"/>
          </a:lnRef>
          <a:fillRef idx="0">
            <a:schemeClr val="accent2"/>
          </a:fillRef>
          <a:effectRef idx="0">
            <a:schemeClr val="accent2"/>
          </a:effectRef>
          <a:fontRef idx="minor">
            <a:schemeClr val="tx1"/>
          </a:fontRef>
        </p:style>
      </p:cxnSp>
      <p:cxnSp>
        <p:nvCxnSpPr>
          <p:cNvPr id="20" name="连接符: 肘形 19">
            <a:extLst>
              <a:ext uri="{FF2B5EF4-FFF2-40B4-BE49-F238E27FC236}">
                <a16:creationId xmlns:a16="http://schemas.microsoft.com/office/drawing/2014/main" id="{E35B38F3-B00D-6694-88DA-572C133590D4}"/>
              </a:ext>
            </a:extLst>
          </p:cNvPr>
          <p:cNvCxnSpPr>
            <a:cxnSpLocks/>
            <a:stCxn id="7" idx="3"/>
            <a:endCxn id="14" idx="1"/>
          </p:cNvCxnSpPr>
          <p:nvPr/>
        </p:nvCxnSpPr>
        <p:spPr>
          <a:xfrm>
            <a:off x="4802459" y="4500820"/>
            <a:ext cx="1069347" cy="621596"/>
          </a:xfrm>
          <a:prstGeom prst="bentConnector3">
            <a:avLst>
              <a:gd name="adj1" fmla="val 50000"/>
            </a:avLst>
          </a:prstGeom>
          <a:ln w="19050">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867425977"/>
      </p:ext>
    </p:extLst>
  </p:cSld>
  <p:clrMapOvr>
    <a:masterClrMapping/>
  </p:clrMapOvr>
  <p:transition spd="slow"/>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矩形 34"/>
          <p:cNvSpPr/>
          <p:nvPr/>
        </p:nvSpPr>
        <p:spPr bwMode="auto">
          <a:xfrm>
            <a:off x="-1" y="0"/>
            <a:ext cx="4368801" cy="6858000"/>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7" name="矩形 46"/>
          <p:cNvSpPr/>
          <p:nvPr/>
        </p:nvSpPr>
        <p:spPr bwMode="auto">
          <a:xfrm rot="5400000" flipV="1">
            <a:off x="1270707" y="-1270708"/>
            <a:ext cx="1827382" cy="4368800"/>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8" name="矩形 37"/>
          <p:cNvSpPr/>
          <p:nvPr/>
        </p:nvSpPr>
        <p:spPr bwMode="auto">
          <a:xfrm rot="5400000">
            <a:off x="1371901" y="3861106"/>
            <a:ext cx="1624987" cy="4368801"/>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53" name="组合 52"/>
          <p:cNvGrpSpPr/>
          <p:nvPr/>
        </p:nvGrpSpPr>
        <p:grpSpPr>
          <a:xfrm>
            <a:off x="0" y="1070223"/>
            <a:ext cx="2754050" cy="4646991"/>
            <a:chOff x="0" y="1111187"/>
            <a:chExt cx="2754050" cy="4646991"/>
          </a:xfrm>
        </p:grpSpPr>
        <p:sp>
          <p:nvSpPr>
            <p:cNvPr id="48" name="椭圆 47"/>
            <p:cNvSpPr/>
            <p:nvPr/>
          </p:nvSpPr>
          <p:spPr>
            <a:xfrm>
              <a:off x="2450246" y="4863799"/>
              <a:ext cx="200570" cy="200570"/>
            </a:xfrm>
            <a:prstGeom prst="ellipse">
              <a:avLst/>
            </a:prstGeom>
            <a:solidFill>
              <a:schemeClr val="bg1">
                <a:alpha val="2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9" name="椭圆 48"/>
            <p:cNvSpPr/>
            <p:nvPr/>
          </p:nvSpPr>
          <p:spPr>
            <a:xfrm>
              <a:off x="0" y="1111187"/>
              <a:ext cx="312134" cy="312134"/>
            </a:xfrm>
            <a:prstGeom prst="ellipse">
              <a:avLst/>
            </a:prstGeom>
            <a:solidFill>
              <a:schemeClr val="bg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0" name="椭圆 49"/>
            <p:cNvSpPr/>
            <p:nvPr/>
          </p:nvSpPr>
          <p:spPr>
            <a:xfrm>
              <a:off x="1114320" y="1611397"/>
              <a:ext cx="904679" cy="904679"/>
            </a:xfrm>
            <a:prstGeom prst="ellipse">
              <a:avLst/>
            </a:prstGeom>
            <a:solidFill>
              <a:schemeClr val="bg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1" name="椭圆 50"/>
            <p:cNvSpPr/>
            <p:nvPr/>
          </p:nvSpPr>
          <p:spPr>
            <a:xfrm>
              <a:off x="854236" y="5460064"/>
              <a:ext cx="298114" cy="298114"/>
            </a:xfrm>
            <a:prstGeom prst="ellipse">
              <a:avLst/>
            </a:prstGeom>
            <a:solidFill>
              <a:schemeClr val="bg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2" name="椭圆 51"/>
            <p:cNvSpPr/>
            <p:nvPr/>
          </p:nvSpPr>
          <p:spPr>
            <a:xfrm>
              <a:off x="2313236" y="1194804"/>
              <a:ext cx="440814" cy="440814"/>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grpSp>
      <p:pic>
        <p:nvPicPr>
          <p:cNvPr id="4" name="图片 3">
            <a:extLst>
              <a:ext uri="{FF2B5EF4-FFF2-40B4-BE49-F238E27FC236}">
                <a16:creationId xmlns:a16="http://schemas.microsoft.com/office/drawing/2014/main" id="{39DDB702-7518-49A6-AE7D-FA81A0DBD20F}"/>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1" y="2024705"/>
            <a:ext cx="5136596" cy="3017750"/>
          </a:xfrm>
          <a:prstGeom prst="rect">
            <a:avLst/>
          </a:prstGeom>
        </p:spPr>
      </p:pic>
      <p:sp>
        <p:nvSpPr>
          <p:cNvPr id="39" name="任意多边形 38"/>
          <p:cNvSpPr/>
          <p:nvPr/>
        </p:nvSpPr>
        <p:spPr>
          <a:xfrm rot="16200000">
            <a:off x="105970" y="1470438"/>
            <a:ext cx="6858003" cy="3917120"/>
          </a:xfrm>
          <a:custGeom>
            <a:avLst/>
            <a:gdLst>
              <a:gd name="connsiteX0" fmla="*/ 9143999 w 9143999"/>
              <a:gd name="connsiteY0" fmla="*/ 0 h 2051818"/>
              <a:gd name="connsiteX1" fmla="*/ 9143999 w 9143999"/>
              <a:gd name="connsiteY1" fmla="*/ 2051818 h 2051818"/>
              <a:gd name="connsiteX2" fmla="*/ 0 w 9143999"/>
              <a:gd name="connsiteY2" fmla="*/ 2051818 h 2051818"/>
              <a:gd name="connsiteX3" fmla="*/ 0 w 9143999"/>
              <a:gd name="connsiteY3" fmla="*/ 1204077 h 2051818"/>
              <a:gd name="connsiteX4" fmla="*/ 6027 w 9143999"/>
              <a:gd name="connsiteY4" fmla="*/ 1207403 h 2051818"/>
              <a:gd name="connsiteX5" fmla="*/ 7674511 w 9143999"/>
              <a:gd name="connsiteY5" fmla="*/ 718908 h 2051818"/>
              <a:gd name="connsiteX6" fmla="*/ 9044856 w 9143999"/>
              <a:gd name="connsiteY6" fmla="*/ 57555 h 2051818"/>
              <a:gd name="connsiteX7" fmla="*/ 9143999 w 9143999"/>
              <a:gd name="connsiteY7" fmla="*/ 0 h 2051818"/>
              <a:gd name="connsiteX0" fmla="*/ 9143999 w 9143999"/>
              <a:gd name="connsiteY0" fmla="*/ 0 h 2051818"/>
              <a:gd name="connsiteX1" fmla="*/ 9143999 w 9143999"/>
              <a:gd name="connsiteY1" fmla="*/ 2051818 h 2051818"/>
              <a:gd name="connsiteX2" fmla="*/ 0 w 9143999"/>
              <a:gd name="connsiteY2" fmla="*/ 2051818 h 2051818"/>
              <a:gd name="connsiteX3" fmla="*/ 0 w 9143999"/>
              <a:gd name="connsiteY3" fmla="*/ 1204077 h 2051818"/>
              <a:gd name="connsiteX4" fmla="*/ 6027 w 9143999"/>
              <a:gd name="connsiteY4" fmla="*/ 1207403 h 2051818"/>
              <a:gd name="connsiteX5" fmla="*/ 9044856 w 9143999"/>
              <a:gd name="connsiteY5" fmla="*/ 57555 h 2051818"/>
              <a:gd name="connsiteX6" fmla="*/ 9143999 w 9143999"/>
              <a:gd name="connsiteY6" fmla="*/ 0 h 2051818"/>
              <a:gd name="connsiteX0" fmla="*/ 9143999 w 9143999"/>
              <a:gd name="connsiteY0" fmla="*/ 0 h 2051818"/>
              <a:gd name="connsiteX1" fmla="*/ 9143999 w 9143999"/>
              <a:gd name="connsiteY1" fmla="*/ 2051818 h 2051818"/>
              <a:gd name="connsiteX2" fmla="*/ 0 w 9143999"/>
              <a:gd name="connsiteY2" fmla="*/ 2051818 h 2051818"/>
              <a:gd name="connsiteX3" fmla="*/ 0 w 9143999"/>
              <a:gd name="connsiteY3" fmla="*/ 1204077 h 2051818"/>
              <a:gd name="connsiteX4" fmla="*/ 6027 w 9143999"/>
              <a:gd name="connsiteY4" fmla="*/ 1207403 h 2051818"/>
              <a:gd name="connsiteX5" fmla="*/ 9143999 w 9143999"/>
              <a:gd name="connsiteY5" fmla="*/ 0 h 2051818"/>
              <a:gd name="connsiteX0" fmla="*/ 9143999 w 9143999"/>
              <a:gd name="connsiteY0" fmla="*/ 0 h 2051818"/>
              <a:gd name="connsiteX1" fmla="*/ 9143999 w 9143999"/>
              <a:gd name="connsiteY1" fmla="*/ 2051818 h 2051818"/>
              <a:gd name="connsiteX2" fmla="*/ 0 w 9143999"/>
              <a:gd name="connsiteY2" fmla="*/ 2051818 h 2051818"/>
              <a:gd name="connsiteX3" fmla="*/ 0 w 9143999"/>
              <a:gd name="connsiteY3" fmla="*/ 1204077 h 2051818"/>
              <a:gd name="connsiteX4" fmla="*/ 6027 w 9143999"/>
              <a:gd name="connsiteY4" fmla="*/ 1207403 h 2051818"/>
              <a:gd name="connsiteX5" fmla="*/ 9143999 w 9143999"/>
              <a:gd name="connsiteY5" fmla="*/ 0 h 2051818"/>
              <a:gd name="connsiteX0" fmla="*/ 9143999 w 9143999"/>
              <a:gd name="connsiteY0" fmla="*/ 0 h 2051818"/>
              <a:gd name="connsiteX1" fmla="*/ 9143999 w 9143999"/>
              <a:gd name="connsiteY1" fmla="*/ 2051818 h 2051818"/>
              <a:gd name="connsiteX2" fmla="*/ 0 w 9143999"/>
              <a:gd name="connsiteY2" fmla="*/ 2051818 h 2051818"/>
              <a:gd name="connsiteX3" fmla="*/ 0 w 9143999"/>
              <a:gd name="connsiteY3" fmla="*/ 1204077 h 2051818"/>
              <a:gd name="connsiteX4" fmla="*/ 6027 w 9143999"/>
              <a:gd name="connsiteY4" fmla="*/ 1207403 h 2051818"/>
              <a:gd name="connsiteX5" fmla="*/ 9143999 w 9143999"/>
              <a:gd name="connsiteY5" fmla="*/ 0 h 2051818"/>
              <a:gd name="connsiteX0" fmla="*/ 9143999 w 9143999"/>
              <a:gd name="connsiteY0" fmla="*/ 0 h 2051818"/>
              <a:gd name="connsiteX1" fmla="*/ 9143999 w 9143999"/>
              <a:gd name="connsiteY1" fmla="*/ 2051818 h 2051818"/>
              <a:gd name="connsiteX2" fmla="*/ 0 w 9143999"/>
              <a:gd name="connsiteY2" fmla="*/ 2051818 h 2051818"/>
              <a:gd name="connsiteX3" fmla="*/ 0 w 9143999"/>
              <a:gd name="connsiteY3" fmla="*/ 1204077 h 2051818"/>
              <a:gd name="connsiteX4" fmla="*/ 6027 w 9143999"/>
              <a:gd name="connsiteY4" fmla="*/ 1207403 h 2051818"/>
              <a:gd name="connsiteX5" fmla="*/ 9143999 w 9143999"/>
              <a:gd name="connsiteY5" fmla="*/ 0 h 2051818"/>
              <a:gd name="connsiteX0" fmla="*/ 9143999 w 9143999"/>
              <a:gd name="connsiteY0" fmla="*/ 130228 h 2182046"/>
              <a:gd name="connsiteX1" fmla="*/ 9143999 w 9143999"/>
              <a:gd name="connsiteY1" fmla="*/ 2182046 h 2182046"/>
              <a:gd name="connsiteX2" fmla="*/ 0 w 9143999"/>
              <a:gd name="connsiteY2" fmla="*/ 2182046 h 2182046"/>
              <a:gd name="connsiteX3" fmla="*/ 0 w 9143999"/>
              <a:gd name="connsiteY3" fmla="*/ 1334305 h 2182046"/>
              <a:gd name="connsiteX4" fmla="*/ 6027 w 9143999"/>
              <a:gd name="connsiteY4" fmla="*/ 0 h 2182046"/>
              <a:gd name="connsiteX5" fmla="*/ 9143999 w 9143999"/>
              <a:gd name="connsiteY5" fmla="*/ 130228 h 2182046"/>
              <a:gd name="connsiteX0" fmla="*/ 9143999 w 9143999"/>
              <a:gd name="connsiteY0" fmla="*/ 0 h 2051818"/>
              <a:gd name="connsiteX1" fmla="*/ 9143999 w 9143999"/>
              <a:gd name="connsiteY1" fmla="*/ 2051818 h 2051818"/>
              <a:gd name="connsiteX2" fmla="*/ 0 w 9143999"/>
              <a:gd name="connsiteY2" fmla="*/ 2051818 h 2051818"/>
              <a:gd name="connsiteX3" fmla="*/ 0 w 9143999"/>
              <a:gd name="connsiteY3" fmla="*/ 1204077 h 2051818"/>
              <a:gd name="connsiteX4" fmla="*/ 25380 w 9143999"/>
              <a:gd name="connsiteY4" fmla="*/ 54648 h 2051818"/>
              <a:gd name="connsiteX5" fmla="*/ 9143999 w 9143999"/>
              <a:gd name="connsiteY5" fmla="*/ 0 h 2051818"/>
              <a:gd name="connsiteX0" fmla="*/ 9143999 w 9143999"/>
              <a:gd name="connsiteY0" fmla="*/ 0 h 2051818"/>
              <a:gd name="connsiteX1" fmla="*/ 9143999 w 9143999"/>
              <a:gd name="connsiteY1" fmla="*/ 2051818 h 2051818"/>
              <a:gd name="connsiteX2" fmla="*/ 0 w 9143999"/>
              <a:gd name="connsiteY2" fmla="*/ 2051818 h 2051818"/>
              <a:gd name="connsiteX3" fmla="*/ 0 w 9143999"/>
              <a:gd name="connsiteY3" fmla="*/ 1204077 h 2051818"/>
              <a:gd name="connsiteX4" fmla="*/ 25380 w 9143999"/>
              <a:gd name="connsiteY4" fmla="*/ 54648 h 2051818"/>
              <a:gd name="connsiteX5" fmla="*/ 9143999 w 9143999"/>
              <a:gd name="connsiteY5" fmla="*/ 0 h 2051818"/>
              <a:gd name="connsiteX0" fmla="*/ 9143999 w 9143999"/>
              <a:gd name="connsiteY0" fmla="*/ 0 h 2051818"/>
              <a:gd name="connsiteX1" fmla="*/ 9143999 w 9143999"/>
              <a:gd name="connsiteY1" fmla="*/ 2051818 h 2051818"/>
              <a:gd name="connsiteX2" fmla="*/ 0 w 9143999"/>
              <a:gd name="connsiteY2" fmla="*/ 2051818 h 2051818"/>
              <a:gd name="connsiteX3" fmla="*/ 0 w 9143999"/>
              <a:gd name="connsiteY3" fmla="*/ 1204077 h 2051818"/>
              <a:gd name="connsiteX4" fmla="*/ 25380 w 9143999"/>
              <a:gd name="connsiteY4" fmla="*/ 54648 h 2051818"/>
              <a:gd name="connsiteX5" fmla="*/ 9143999 w 9143999"/>
              <a:gd name="connsiteY5" fmla="*/ 0 h 2051818"/>
              <a:gd name="connsiteX0" fmla="*/ 9143999 w 9143999"/>
              <a:gd name="connsiteY0" fmla="*/ 0 h 2051818"/>
              <a:gd name="connsiteX1" fmla="*/ 9143999 w 9143999"/>
              <a:gd name="connsiteY1" fmla="*/ 2051818 h 2051818"/>
              <a:gd name="connsiteX2" fmla="*/ 0 w 9143999"/>
              <a:gd name="connsiteY2" fmla="*/ 2051818 h 2051818"/>
              <a:gd name="connsiteX3" fmla="*/ 0 w 9143999"/>
              <a:gd name="connsiteY3" fmla="*/ 1204077 h 2051818"/>
              <a:gd name="connsiteX4" fmla="*/ 25380 w 9143999"/>
              <a:gd name="connsiteY4" fmla="*/ 54648 h 2051818"/>
              <a:gd name="connsiteX5" fmla="*/ 9143999 w 9143999"/>
              <a:gd name="connsiteY5" fmla="*/ 0 h 2051818"/>
              <a:gd name="connsiteX0" fmla="*/ 9124647 w 9143999"/>
              <a:gd name="connsiteY0" fmla="*/ 0 h 2127943"/>
              <a:gd name="connsiteX1" fmla="*/ 9143999 w 9143999"/>
              <a:gd name="connsiteY1" fmla="*/ 2127943 h 2127943"/>
              <a:gd name="connsiteX2" fmla="*/ 0 w 9143999"/>
              <a:gd name="connsiteY2" fmla="*/ 2127943 h 2127943"/>
              <a:gd name="connsiteX3" fmla="*/ 0 w 9143999"/>
              <a:gd name="connsiteY3" fmla="*/ 1280202 h 2127943"/>
              <a:gd name="connsiteX4" fmla="*/ 25380 w 9143999"/>
              <a:gd name="connsiteY4" fmla="*/ 130773 h 2127943"/>
              <a:gd name="connsiteX5" fmla="*/ 9124647 w 9143999"/>
              <a:gd name="connsiteY5" fmla="*/ 0 h 2127943"/>
              <a:gd name="connsiteX0" fmla="*/ 9124647 w 9143999"/>
              <a:gd name="connsiteY0" fmla="*/ 0 h 2127943"/>
              <a:gd name="connsiteX1" fmla="*/ 9143999 w 9143999"/>
              <a:gd name="connsiteY1" fmla="*/ 2127943 h 2127943"/>
              <a:gd name="connsiteX2" fmla="*/ 0 w 9143999"/>
              <a:gd name="connsiteY2" fmla="*/ 2127943 h 2127943"/>
              <a:gd name="connsiteX3" fmla="*/ 0 w 9143999"/>
              <a:gd name="connsiteY3" fmla="*/ 1280202 h 2127943"/>
              <a:gd name="connsiteX4" fmla="*/ 25380 w 9143999"/>
              <a:gd name="connsiteY4" fmla="*/ 130773 h 2127943"/>
              <a:gd name="connsiteX5" fmla="*/ 9124647 w 9143999"/>
              <a:gd name="connsiteY5" fmla="*/ 0 h 2127943"/>
              <a:gd name="connsiteX0" fmla="*/ 9124647 w 9143999"/>
              <a:gd name="connsiteY0" fmla="*/ 0 h 2127943"/>
              <a:gd name="connsiteX1" fmla="*/ 9143999 w 9143999"/>
              <a:gd name="connsiteY1" fmla="*/ 2127943 h 2127943"/>
              <a:gd name="connsiteX2" fmla="*/ 0 w 9143999"/>
              <a:gd name="connsiteY2" fmla="*/ 2127943 h 2127943"/>
              <a:gd name="connsiteX3" fmla="*/ 0 w 9143999"/>
              <a:gd name="connsiteY3" fmla="*/ 1280202 h 2127943"/>
              <a:gd name="connsiteX4" fmla="*/ 6028 w 9143999"/>
              <a:gd name="connsiteY4" fmla="*/ 11147 h 2127943"/>
              <a:gd name="connsiteX5" fmla="*/ 9124647 w 9143999"/>
              <a:gd name="connsiteY5" fmla="*/ 0 h 2127943"/>
              <a:gd name="connsiteX0" fmla="*/ 9138134 w 9157486"/>
              <a:gd name="connsiteY0" fmla="*/ 0 h 2127943"/>
              <a:gd name="connsiteX1" fmla="*/ 9157486 w 9157486"/>
              <a:gd name="connsiteY1" fmla="*/ 2127943 h 2127943"/>
              <a:gd name="connsiteX2" fmla="*/ 13487 w 9157486"/>
              <a:gd name="connsiteY2" fmla="*/ 2127943 h 2127943"/>
              <a:gd name="connsiteX3" fmla="*/ 13487 w 9157486"/>
              <a:gd name="connsiteY3" fmla="*/ 1280202 h 2127943"/>
              <a:gd name="connsiteX4" fmla="*/ 163 w 9157486"/>
              <a:gd name="connsiteY4" fmla="*/ 141648 h 2127943"/>
              <a:gd name="connsiteX5" fmla="*/ 9138134 w 9157486"/>
              <a:gd name="connsiteY5" fmla="*/ 0 h 2127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57486" h="2127943">
                <a:moveTo>
                  <a:pt x="9138134" y="0"/>
                </a:moveTo>
                <a:lnTo>
                  <a:pt x="9157486" y="2127943"/>
                </a:lnTo>
                <a:lnTo>
                  <a:pt x="13487" y="2127943"/>
                </a:lnTo>
                <a:lnTo>
                  <a:pt x="13487" y="1280202"/>
                </a:lnTo>
                <a:cubicBezTo>
                  <a:pt x="15496" y="857184"/>
                  <a:pt x="-1846" y="564666"/>
                  <a:pt x="163" y="141648"/>
                </a:cubicBezTo>
                <a:cubicBezTo>
                  <a:pt x="3568670" y="1577063"/>
                  <a:pt x="7137176" y="1131097"/>
                  <a:pt x="9138134" y="0"/>
                </a:cubicBezTo>
                <a:close/>
              </a:path>
            </a:pathLst>
          </a:cu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4" name="任意多边形 43"/>
          <p:cNvSpPr/>
          <p:nvPr/>
        </p:nvSpPr>
        <p:spPr>
          <a:xfrm rot="16200000">
            <a:off x="2269997" y="-16039"/>
            <a:ext cx="6868891" cy="6879174"/>
          </a:xfrm>
          <a:custGeom>
            <a:avLst/>
            <a:gdLst>
              <a:gd name="connsiteX0" fmla="*/ 6858000 w 6858000"/>
              <a:gd name="connsiteY0" fmla="*/ 0 h 6459417"/>
              <a:gd name="connsiteX1" fmla="*/ 6858000 w 6858000"/>
              <a:gd name="connsiteY1" fmla="*/ 1675279 h 6459417"/>
              <a:gd name="connsiteX2" fmla="*/ 6858000 w 6858000"/>
              <a:gd name="connsiteY2" fmla="*/ 1819701 h 6459417"/>
              <a:gd name="connsiteX3" fmla="*/ 6858000 w 6858000"/>
              <a:gd name="connsiteY3" fmla="*/ 2278767 h 6459417"/>
              <a:gd name="connsiteX4" fmla="*/ 6858000 w 6858000"/>
              <a:gd name="connsiteY4" fmla="*/ 3954046 h 6459417"/>
              <a:gd name="connsiteX5" fmla="*/ 6858000 w 6858000"/>
              <a:gd name="connsiteY5" fmla="*/ 4098468 h 6459417"/>
              <a:gd name="connsiteX6" fmla="*/ 6858000 w 6858000"/>
              <a:gd name="connsiteY6" fmla="*/ 4180650 h 6459417"/>
              <a:gd name="connsiteX7" fmla="*/ 6858000 w 6858000"/>
              <a:gd name="connsiteY7" fmla="*/ 6459417 h 6459417"/>
              <a:gd name="connsiteX8" fmla="*/ 0 w 6858000"/>
              <a:gd name="connsiteY8" fmla="*/ 6459417 h 6459417"/>
              <a:gd name="connsiteX9" fmla="*/ 0 w 6858000"/>
              <a:gd name="connsiteY9" fmla="*/ 4180650 h 6459417"/>
              <a:gd name="connsiteX10" fmla="*/ 0 w 6858000"/>
              <a:gd name="connsiteY10" fmla="*/ 4098468 h 6459417"/>
              <a:gd name="connsiteX11" fmla="*/ 0 w 6858000"/>
              <a:gd name="connsiteY11" fmla="*/ 3954046 h 6459417"/>
              <a:gd name="connsiteX12" fmla="*/ 0 w 6858000"/>
              <a:gd name="connsiteY12" fmla="*/ 3295924 h 6459417"/>
              <a:gd name="connsiteX13" fmla="*/ 0 w 6858000"/>
              <a:gd name="connsiteY13" fmla="*/ 1819701 h 6459417"/>
              <a:gd name="connsiteX14" fmla="*/ 0 w 6858000"/>
              <a:gd name="connsiteY14" fmla="*/ 1675279 h 6459417"/>
              <a:gd name="connsiteX15" fmla="*/ 0 w 6858000"/>
              <a:gd name="connsiteY15" fmla="*/ 1017157 h 6459417"/>
              <a:gd name="connsiteX16" fmla="*/ 227535 w 6858000"/>
              <a:gd name="connsiteY16" fmla="*/ 1166258 h 6459417"/>
              <a:gd name="connsiteX17" fmla="*/ 6270374 w 6858000"/>
              <a:gd name="connsiteY17" fmla="*/ 412001 h 6459417"/>
              <a:gd name="connsiteX18" fmla="*/ 6705779 w 6858000"/>
              <a:gd name="connsiteY18" fmla="*/ 117916 h 6459417"/>
              <a:gd name="connsiteX0" fmla="*/ 6858000 w 6941935"/>
              <a:gd name="connsiteY0" fmla="*/ 56823 h 6516240"/>
              <a:gd name="connsiteX1" fmla="*/ 6858000 w 6941935"/>
              <a:gd name="connsiteY1" fmla="*/ 1732102 h 6516240"/>
              <a:gd name="connsiteX2" fmla="*/ 6858000 w 6941935"/>
              <a:gd name="connsiteY2" fmla="*/ 1876524 h 6516240"/>
              <a:gd name="connsiteX3" fmla="*/ 6858000 w 6941935"/>
              <a:gd name="connsiteY3" fmla="*/ 2335590 h 6516240"/>
              <a:gd name="connsiteX4" fmla="*/ 6858000 w 6941935"/>
              <a:gd name="connsiteY4" fmla="*/ 4010869 h 6516240"/>
              <a:gd name="connsiteX5" fmla="*/ 6858000 w 6941935"/>
              <a:gd name="connsiteY5" fmla="*/ 4155291 h 6516240"/>
              <a:gd name="connsiteX6" fmla="*/ 6858000 w 6941935"/>
              <a:gd name="connsiteY6" fmla="*/ 4237473 h 6516240"/>
              <a:gd name="connsiteX7" fmla="*/ 6858000 w 6941935"/>
              <a:gd name="connsiteY7" fmla="*/ 6516240 h 6516240"/>
              <a:gd name="connsiteX8" fmla="*/ 0 w 6941935"/>
              <a:gd name="connsiteY8" fmla="*/ 6516240 h 6516240"/>
              <a:gd name="connsiteX9" fmla="*/ 0 w 6941935"/>
              <a:gd name="connsiteY9" fmla="*/ 4237473 h 6516240"/>
              <a:gd name="connsiteX10" fmla="*/ 0 w 6941935"/>
              <a:gd name="connsiteY10" fmla="*/ 4155291 h 6516240"/>
              <a:gd name="connsiteX11" fmla="*/ 0 w 6941935"/>
              <a:gd name="connsiteY11" fmla="*/ 4010869 h 6516240"/>
              <a:gd name="connsiteX12" fmla="*/ 0 w 6941935"/>
              <a:gd name="connsiteY12" fmla="*/ 3352747 h 6516240"/>
              <a:gd name="connsiteX13" fmla="*/ 0 w 6941935"/>
              <a:gd name="connsiteY13" fmla="*/ 1876524 h 6516240"/>
              <a:gd name="connsiteX14" fmla="*/ 0 w 6941935"/>
              <a:gd name="connsiteY14" fmla="*/ 1732102 h 6516240"/>
              <a:gd name="connsiteX15" fmla="*/ 0 w 6941935"/>
              <a:gd name="connsiteY15" fmla="*/ 1073980 h 6516240"/>
              <a:gd name="connsiteX16" fmla="*/ 227535 w 6941935"/>
              <a:gd name="connsiteY16" fmla="*/ 1223081 h 6516240"/>
              <a:gd name="connsiteX17" fmla="*/ 6270374 w 6941935"/>
              <a:gd name="connsiteY17" fmla="*/ 468824 h 6516240"/>
              <a:gd name="connsiteX18" fmla="*/ 6858000 w 6941935"/>
              <a:gd name="connsiteY18" fmla="*/ 56823 h 6516240"/>
              <a:gd name="connsiteX0" fmla="*/ 6858000 w 6858000"/>
              <a:gd name="connsiteY0" fmla="*/ 4734 h 6464151"/>
              <a:gd name="connsiteX1" fmla="*/ 6858000 w 6858000"/>
              <a:gd name="connsiteY1" fmla="*/ 1680013 h 6464151"/>
              <a:gd name="connsiteX2" fmla="*/ 6858000 w 6858000"/>
              <a:gd name="connsiteY2" fmla="*/ 1824435 h 6464151"/>
              <a:gd name="connsiteX3" fmla="*/ 6858000 w 6858000"/>
              <a:gd name="connsiteY3" fmla="*/ 2283501 h 6464151"/>
              <a:gd name="connsiteX4" fmla="*/ 6858000 w 6858000"/>
              <a:gd name="connsiteY4" fmla="*/ 3958780 h 6464151"/>
              <a:gd name="connsiteX5" fmla="*/ 6858000 w 6858000"/>
              <a:gd name="connsiteY5" fmla="*/ 4103202 h 6464151"/>
              <a:gd name="connsiteX6" fmla="*/ 6858000 w 6858000"/>
              <a:gd name="connsiteY6" fmla="*/ 4185384 h 6464151"/>
              <a:gd name="connsiteX7" fmla="*/ 6858000 w 6858000"/>
              <a:gd name="connsiteY7" fmla="*/ 6464151 h 6464151"/>
              <a:gd name="connsiteX8" fmla="*/ 0 w 6858000"/>
              <a:gd name="connsiteY8" fmla="*/ 6464151 h 6464151"/>
              <a:gd name="connsiteX9" fmla="*/ 0 w 6858000"/>
              <a:gd name="connsiteY9" fmla="*/ 4185384 h 6464151"/>
              <a:gd name="connsiteX10" fmla="*/ 0 w 6858000"/>
              <a:gd name="connsiteY10" fmla="*/ 4103202 h 6464151"/>
              <a:gd name="connsiteX11" fmla="*/ 0 w 6858000"/>
              <a:gd name="connsiteY11" fmla="*/ 3958780 h 6464151"/>
              <a:gd name="connsiteX12" fmla="*/ 0 w 6858000"/>
              <a:gd name="connsiteY12" fmla="*/ 3300658 h 6464151"/>
              <a:gd name="connsiteX13" fmla="*/ 0 w 6858000"/>
              <a:gd name="connsiteY13" fmla="*/ 1824435 h 6464151"/>
              <a:gd name="connsiteX14" fmla="*/ 0 w 6858000"/>
              <a:gd name="connsiteY14" fmla="*/ 1680013 h 6464151"/>
              <a:gd name="connsiteX15" fmla="*/ 0 w 6858000"/>
              <a:gd name="connsiteY15" fmla="*/ 1021891 h 6464151"/>
              <a:gd name="connsiteX16" fmla="*/ 227535 w 6858000"/>
              <a:gd name="connsiteY16" fmla="*/ 1170992 h 6464151"/>
              <a:gd name="connsiteX17" fmla="*/ 6858000 w 6858000"/>
              <a:gd name="connsiteY17" fmla="*/ 4734 h 6464151"/>
              <a:gd name="connsiteX0" fmla="*/ 6858000 w 6858000"/>
              <a:gd name="connsiteY0" fmla="*/ 0 h 6459417"/>
              <a:gd name="connsiteX1" fmla="*/ 6858000 w 6858000"/>
              <a:gd name="connsiteY1" fmla="*/ 1675279 h 6459417"/>
              <a:gd name="connsiteX2" fmla="*/ 6858000 w 6858000"/>
              <a:gd name="connsiteY2" fmla="*/ 1819701 h 6459417"/>
              <a:gd name="connsiteX3" fmla="*/ 6858000 w 6858000"/>
              <a:gd name="connsiteY3" fmla="*/ 2278767 h 6459417"/>
              <a:gd name="connsiteX4" fmla="*/ 6858000 w 6858000"/>
              <a:gd name="connsiteY4" fmla="*/ 3954046 h 6459417"/>
              <a:gd name="connsiteX5" fmla="*/ 6858000 w 6858000"/>
              <a:gd name="connsiteY5" fmla="*/ 4098468 h 6459417"/>
              <a:gd name="connsiteX6" fmla="*/ 6858000 w 6858000"/>
              <a:gd name="connsiteY6" fmla="*/ 4180650 h 6459417"/>
              <a:gd name="connsiteX7" fmla="*/ 6858000 w 6858000"/>
              <a:gd name="connsiteY7" fmla="*/ 6459417 h 6459417"/>
              <a:gd name="connsiteX8" fmla="*/ 0 w 6858000"/>
              <a:gd name="connsiteY8" fmla="*/ 6459417 h 6459417"/>
              <a:gd name="connsiteX9" fmla="*/ 0 w 6858000"/>
              <a:gd name="connsiteY9" fmla="*/ 4180650 h 6459417"/>
              <a:gd name="connsiteX10" fmla="*/ 0 w 6858000"/>
              <a:gd name="connsiteY10" fmla="*/ 4098468 h 6459417"/>
              <a:gd name="connsiteX11" fmla="*/ 0 w 6858000"/>
              <a:gd name="connsiteY11" fmla="*/ 3954046 h 6459417"/>
              <a:gd name="connsiteX12" fmla="*/ 0 w 6858000"/>
              <a:gd name="connsiteY12" fmla="*/ 3295924 h 6459417"/>
              <a:gd name="connsiteX13" fmla="*/ 0 w 6858000"/>
              <a:gd name="connsiteY13" fmla="*/ 1819701 h 6459417"/>
              <a:gd name="connsiteX14" fmla="*/ 0 w 6858000"/>
              <a:gd name="connsiteY14" fmla="*/ 1675279 h 6459417"/>
              <a:gd name="connsiteX15" fmla="*/ 0 w 6858000"/>
              <a:gd name="connsiteY15" fmla="*/ 1017157 h 6459417"/>
              <a:gd name="connsiteX16" fmla="*/ 227535 w 6858000"/>
              <a:gd name="connsiteY16" fmla="*/ 1166258 h 6459417"/>
              <a:gd name="connsiteX17" fmla="*/ 6858000 w 6858000"/>
              <a:gd name="connsiteY17" fmla="*/ 0 h 6459417"/>
              <a:gd name="connsiteX0" fmla="*/ 6858000 w 6858000"/>
              <a:gd name="connsiteY0" fmla="*/ 0 h 6459417"/>
              <a:gd name="connsiteX1" fmla="*/ 6858000 w 6858000"/>
              <a:gd name="connsiteY1" fmla="*/ 1675279 h 6459417"/>
              <a:gd name="connsiteX2" fmla="*/ 6858000 w 6858000"/>
              <a:gd name="connsiteY2" fmla="*/ 1819701 h 6459417"/>
              <a:gd name="connsiteX3" fmla="*/ 6858000 w 6858000"/>
              <a:gd name="connsiteY3" fmla="*/ 2278767 h 6459417"/>
              <a:gd name="connsiteX4" fmla="*/ 6858000 w 6858000"/>
              <a:gd name="connsiteY4" fmla="*/ 3954046 h 6459417"/>
              <a:gd name="connsiteX5" fmla="*/ 6858000 w 6858000"/>
              <a:gd name="connsiteY5" fmla="*/ 4098468 h 6459417"/>
              <a:gd name="connsiteX6" fmla="*/ 6858000 w 6858000"/>
              <a:gd name="connsiteY6" fmla="*/ 4180650 h 6459417"/>
              <a:gd name="connsiteX7" fmla="*/ 6858000 w 6858000"/>
              <a:gd name="connsiteY7" fmla="*/ 6459417 h 6459417"/>
              <a:gd name="connsiteX8" fmla="*/ 0 w 6858000"/>
              <a:gd name="connsiteY8" fmla="*/ 6459417 h 6459417"/>
              <a:gd name="connsiteX9" fmla="*/ 0 w 6858000"/>
              <a:gd name="connsiteY9" fmla="*/ 4180650 h 6459417"/>
              <a:gd name="connsiteX10" fmla="*/ 0 w 6858000"/>
              <a:gd name="connsiteY10" fmla="*/ 4098468 h 6459417"/>
              <a:gd name="connsiteX11" fmla="*/ 0 w 6858000"/>
              <a:gd name="connsiteY11" fmla="*/ 3954046 h 6459417"/>
              <a:gd name="connsiteX12" fmla="*/ 0 w 6858000"/>
              <a:gd name="connsiteY12" fmla="*/ 3295924 h 6459417"/>
              <a:gd name="connsiteX13" fmla="*/ 0 w 6858000"/>
              <a:gd name="connsiteY13" fmla="*/ 1819701 h 6459417"/>
              <a:gd name="connsiteX14" fmla="*/ 0 w 6858000"/>
              <a:gd name="connsiteY14" fmla="*/ 1675279 h 6459417"/>
              <a:gd name="connsiteX15" fmla="*/ 0 w 6858000"/>
              <a:gd name="connsiteY15" fmla="*/ 1017157 h 6459417"/>
              <a:gd name="connsiteX16" fmla="*/ 6858000 w 6858000"/>
              <a:gd name="connsiteY16" fmla="*/ 0 h 6459417"/>
              <a:gd name="connsiteX0" fmla="*/ 6858000 w 6858000"/>
              <a:gd name="connsiteY0" fmla="*/ 0 h 6459417"/>
              <a:gd name="connsiteX1" fmla="*/ 6858000 w 6858000"/>
              <a:gd name="connsiteY1" fmla="*/ 1675279 h 6459417"/>
              <a:gd name="connsiteX2" fmla="*/ 6858000 w 6858000"/>
              <a:gd name="connsiteY2" fmla="*/ 1819701 h 6459417"/>
              <a:gd name="connsiteX3" fmla="*/ 6858000 w 6858000"/>
              <a:gd name="connsiteY3" fmla="*/ 2278767 h 6459417"/>
              <a:gd name="connsiteX4" fmla="*/ 6858000 w 6858000"/>
              <a:gd name="connsiteY4" fmla="*/ 3954046 h 6459417"/>
              <a:gd name="connsiteX5" fmla="*/ 6858000 w 6858000"/>
              <a:gd name="connsiteY5" fmla="*/ 4098468 h 6459417"/>
              <a:gd name="connsiteX6" fmla="*/ 6858000 w 6858000"/>
              <a:gd name="connsiteY6" fmla="*/ 4180650 h 6459417"/>
              <a:gd name="connsiteX7" fmla="*/ 6858000 w 6858000"/>
              <a:gd name="connsiteY7" fmla="*/ 6459417 h 6459417"/>
              <a:gd name="connsiteX8" fmla="*/ 0 w 6858000"/>
              <a:gd name="connsiteY8" fmla="*/ 6459417 h 6459417"/>
              <a:gd name="connsiteX9" fmla="*/ 0 w 6858000"/>
              <a:gd name="connsiteY9" fmla="*/ 4180650 h 6459417"/>
              <a:gd name="connsiteX10" fmla="*/ 0 w 6858000"/>
              <a:gd name="connsiteY10" fmla="*/ 4098468 h 6459417"/>
              <a:gd name="connsiteX11" fmla="*/ 0 w 6858000"/>
              <a:gd name="connsiteY11" fmla="*/ 3954046 h 6459417"/>
              <a:gd name="connsiteX12" fmla="*/ 0 w 6858000"/>
              <a:gd name="connsiteY12" fmla="*/ 3295924 h 6459417"/>
              <a:gd name="connsiteX13" fmla="*/ 0 w 6858000"/>
              <a:gd name="connsiteY13" fmla="*/ 1819701 h 6459417"/>
              <a:gd name="connsiteX14" fmla="*/ 0 w 6858000"/>
              <a:gd name="connsiteY14" fmla="*/ 1675279 h 6459417"/>
              <a:gd name="connsiteX15" fmla="*/ 0 w 6858000"/>
              <a:gd name="connsiteY15" fmla="*/ 1017157 h 6459417"/>
              <a:gd name="connsiteX16" fmla="*/ 6858000 w 6858000"/>
              <a:gd name="connsiteY16" fmla="*/ 0 h 6459417"/>
              <a:gd name="connsiteX0" fmla="*/ 6858000 w 6858000"/>
              <a:gd name="connsiteY0" fmla="*/ 0 h 6459417"/>
              <a:gd name="connsiteX1" fmla="*/ 6858000 w 6858000"/>
              <a:gd name="connsiteY1" fmla="*/ 1675279 h 6459417"/>
              <a:gd name="connsiteX2" fmla="*/ 6858000 w 6858000"/>
              <a:gd name="connsiteY2" fmla="*/ 1819701 h 6459417"/>
              <a:gd name="connsiteX3" fmla="*/ 6858000 w 6858000"/>
              <a:gd name="connsiteY3" fmla="*/ 2278767 h 6459417"/>
              <a:gd name="connsiteX4" fmla="*/ 6858000 w 6858000"/>
              <a:gd name="connsiteY4" fmla="*/ 3954046 h 6459417"/>
              <a:gd name="connsiteX5" fmla="*/ 6858000 w 6858000"/>
              <a:gd name="connsiteY5" fmla="*/ 4098468 h 6459417"/>
              <a:gd name="connsiteX6" fmla="*/ 6858000 w 6858000"/>
              <a:gd name="connsiteY6" fmla="*/ 4180650 h 6459417"/>
              <a:gd name="connsiteX7" fmla="*/ 6858000 w 6858000"/>
              <a:gd name="connsiteY7" fmla="*/ 6459417 h 6459417"/>
              <a:gd name="connsiteX8" fmla="*/ 0 w 6858000"/>
              <a:gd name="connsiteY8" fmla="*/ 6459417 h 6459417"/>
              <a:gd name="connsiteX9" fmla="*/ 0 w 6858000"/>
              <a:gd name="connsiteY9" fmla="*/ 4180650 h 6459417"/>
              <a:gd name="connsiteX10" fmla="*/ 0 w 6858000"/>
              <a:gd name="connsiteY10" fmla="*/ 4098468 h 6459417"/>
              <a:gd name="connsiteX11" fmla="*/ 0 w 6858000"/>
              <a:gd name="connsiteY11" fmla="*/ 3954046 h 6459417"/>
              <a:gd name="connsiteX12" fmla="*/ 0 w 6858000"/>
              <a:gd name="connsiteY12" fmla="*/ 3295924 h 6459417"/>
              <a:gd name="connsiteX13" fmla="*/ 0 w 6858000"/>
              <a:gd name="connsiteY13" fmla="*/ 1819701 h 6459417"/>
              <a:gd name="connsiteX14" fmla="*/ 0 w 6858000"/>
              <a:gd name="connsiteY14" fmla="*/ 1675279 h 6459417"/>
              <a:gd name="connsiteX15" fmla="*/ 0 w 6858000"/>
              <a:gd name="connsiteY15" fmla="*/ 1017157 h 6459417"/>
              <a:gd name="connsiteX16" fmla="*/ 6858000 w 6858000"/>
              <a:gd name="connsiteY16" fmla="*/ 0 h 6459417"/>
              <a:gd name="connsiteX0" fmla="*/ 6858000 w 6858000"/>
              <a:gd name="connsiteY0" fmla="*/ 0 h 6459417"/>
              <a:gd name="connsiteX1" fmla="*/ 6858000 w 6858000"/>
              <a:gd name="connsiteY1" fmla="*/ 1675279 h 6459417"/>
              <a:gd name="connsiteX2" fmla="*/ 6858000 w 6858000"/>
              <a:gd name="connsiteY2" fmla="*/ 1819701 h 6459417"/>
              <a:gd name="connsiteX3" fmla="*/ 6858000 w 6858000"/>
              <a:gd name="connsiteY3" fmla="*/ 2278767 h 6459417"/>
              <a:gd name="connsiteX4" fmla="*/ 6858000 w 6858000"/>
              <a:gd name="connsiteY4" fmla="*/ 3954046 h 6459417"/>
              <a:gd name="connsiteX5" fmla="*/ 6858000 w 6858000"/>
              <a:gd name="connsiteY5" fmla="*/ 4098468 h 6459417"/>
              <a:gd name="connsiteX6" fmla="*/ 6858000 w 6858000"/>
              <a:gd name="connsiteY6" fmla="*/ 4180650 h 6459417"/>
              <a:gd name="connsiteX7" fmla="*/ 6858000 w 6858000"/>
              <a:gd name="connsiteY7" fmla="*/ 6459417 h 6459417"/>
              <a:gd name="connsiteX8" fmla="*/ 0 w 6858000"/>
              <a:gd name="connsiteY8" fmla="*/ 6459417 h 6459417"/>
              <a:gd name="connsiteX9" fmla="*/ 0 w 6858000"/>
              <a:gd name="connsiteY9" fmla="*/ 4180650 h 6459417"/>
              <a:gd name="connsiteX10" fmla="*/ 0 w 6858000"/>
              <a:gd name="connsiteY10" fmla="*/ 4098468 h 6459417"/>
              <a:gd name="connsiteX11" fmla="*/ 0 w 6858000"/>
              <a:gd name="connsiteY11" fmla="*/ 3954046 h 6459417"/>
              <a:gd name="connsiteX12" fmla="*/ 0 w 6858000"/>
              <a:gd name="connsiteY12" fmla="*/ 3295924 h 6459417"/>
              <a:gd name="connsiteX13" fmla="*/ 0 w 6858000"/>
              <a:gd name="connsiteY13" fmla="*/ 1819701 h 6459417"/>
              <a:gd name="connsiteX14" fmla="*/ 0 w 6858000"/>
              <a:gd name="connsiteY14" fmla="*/ 1675279 h 6459417"/>
              <a:gd name="connsiteX15" fmla="*/ 0 w 6858000"/>
              <a:gd name="connsiteY15" fmla="*/ 1017157 h 6459417"/>
              <a:gd name="connsiteX16" fmla="*/ 6858000 w 6858000"/>
              <a:gd name="connsiteY16" fmla="*/ 0 h 6459417"/>
              <a:gd name="connsiteX0" fmla="*/ 6858000 w 6858000"/>
              <a:gd name="connsiteY0" fmla="*/ 0 h 6459417"/>
              <a:gd name="connsiteX1" fmla="*/ 6858000 w 6858000"/>
              <a:gd name="connsiteY1" fmla="*/ 1675279 h 6459417"/>
              <a:gd name="connsiteX2" fmla="*/ 6858000 w 6858000"/>
              <a:gd name="connsiteY2" fmla="*/ 1819701 h 6459417"/>
              <a:gd name="connsiteX3" fmla="*/ 6858000 w 6858000"/>
              <a:gd name="connsiteY3" fmla="*/ 2278767 h 6459417"/>
              <a:gd name="connsiteX4" fmla="*/ 6858000 w 6858000"/>
              <a:gd name="connsiteY4" fmla="*/ 3954046 h 6459417"/>
              <a:gd name="connsiteX5" fmla="*/ 6858000 w 6858000"/>
              <a:gd name="connsiteY5" fmla="*/ 4098468 h 6459417"/>
              <a:gd name="connsiteX6" fmla="*/ 6858000 w 6858000"/>
              <a:gd name="connsiteY6" fmla="*/ 4180650 h 6459417"/>
              <a:gd name="connsiteX7" fmla="*/ 6858000 w 6858000"/>
              <a:gd name="connsiteY7" fmla="*/ 6459417 h 6459417"/>
              <a:gd name="connsiteX8" fmla="*/ 0 w 6858000"/>
              <a:gd name="connsiteY8" fmla="*/ 6459417 h 6459417"/>
              <a:gd name="connsiteX9" fmla="*/ 0 w 6858000"/>
              <a:gd name="connsiteY9" fmla="*/ 4180650 h 6459417"/>
              <a:gd name="connsiteX10" fmla="*/ 0 w 6858000"/>
              <a:gd name="connsiteY10" fmla="*/ 4098468 h 6459417"/>
              <a:gd name="connsiteX11" fmla="*/ 0 w 6858000"/>
              <a:gd name="connsiteY11" fmla="*/ 3954046 h 6459417"/>
              <a:gd name="connsiteX12" fmla="*/ 0 w 6858000"/>
              <a:gd name="connsiteY12" fmla="*/ 3295924 h 6459417"/>
              <a:gd name="connsiteX13" fmla="*/ 0 w 6858000"/>
              <a:gd name="connsiteY13" fmla="*/ 1819701 h 6459417"/>
              <a:gd name="connsiteX14" fmla="*/ 0 w 6858000"/>
              <a:gd name="connsiteY14" fmla="*/ 1675279 h 6459417"/>
              <a:gd name="connsiteX15" fmla="*/ 0 w 6858000"/>
              <a:gd name="connsiteY15" fmla="*/ 1017157 h 6459417"/>
              <a:gd name="connsiteX16" fmla="*/ 6858000 w 6858000"/>
              <a:gd name="connsiteY16" fmla="*/ 0 h 6459417"/>
              <a:gd name="connsiteX0" fmla="*/ 6858000 w 6858000"/>
              <a:gd name="connsiteY0" fmla="*/ 0 h 6459417"/>
              <a:gd name="connsiteX1" fmla="*/ 6858000 w 6858000"/>
              <a:gd name="connsiteY1" fmla="*/ 1675279 h 6459417"/>
              <a:gd name="connsiteX2" fmla="*/ 6858000 w 6858000"/>
              <a:gd name="connsiteY2" fmla="*/ 1819701 h 6459417"/>
              <a:gd name="connsiteX3" fmla="*/ 6858000 w 6858000"/>
              <a:gd name="connsiteY3" fmla="*/ 2278767 h 6459417"/>
              <a:gd name="connsiteX4" fmla="*/ 6858000 w 6858000"/>
              <a:gd name="connsiteY4" fmla="*/ 3954046 h 6459417"/>
              <a:gd name="connsiteX5" fmla="*/ 6858000 w 6858000"/>
              <a:gd name="connsiteY5" fmla="*/ 4098468 h 6459417"/>
              <a:gd name="connsiteX6" fmla="*/ 6858000 w 6858000"/>
              <a:gd name="connsiteY6" fmla="*/ 4180650 h 6459417"/>
              <a:gd name="connsiteX7" fmla="*/ 6858000 w 6858000"/>
              <a:gd name="connsiteY7" fmla="*/ 6459417 h 6459417"/>
              <a:gd name="connsiteX8" fmla="*/ 0 w 6858000"/>
              <a:gd name="connsiteY8" fmla="*/ 6459417 h 6459417"/>
              <a:gd name="connsiteX9" fmla="*/ 0 w 6858000"/>
              <a:gd name="connsiteY9" fmla="*/ 4180650 h 6459417"/>
              <a:gd name="connsiteX10" fmla="*/ 0 w 6858000"/>
              <a:gd name="connsiteY10" fmla="*/ 4098468 h 6459417"/>
              <a:gd name="connsiteX11" fmla="*/ 0 w 6858000"/>
              <a:gd name="connsiteY11" fmla="*/ 3954046 h 6459417"/>
              <a:gd name="connsiteX12" fmla="*/ 0 w 6858000"/>
              <a:gd name="connsiteY12" fmla="*/ 3295924 h 6459417"/>
              <a:gd name="connsiteX13" fmla="*/ 0 w 6858000"/>
              <a:gd name="connsiteY13" fmla="*/ 1819701 h 6459417"/>
              <a:gd name="connsiteX14" fmla="*/ 0 w 6858000"/>
              <a:gd name="connsiteY14" fmla="*/ 1675279 h 6459417"/>
              <a:gd name="connsiteX15" fmla="*/ 0 w 6858000"/>
              <a:gd name="connsiteY15" fmla="*/ 1017157 h 6459417"/>
              <a:gd name="connsiteX16" fmla="*/ 6858000 w 6858000"/>
              <a:gd name="connsiteY16" fmla="*/ 0 h 6459417"/>
              <a:gd name="connsiteX0" fmla="*/ 6858000 w 6858000"/>
              <a:gd name="connsiteY0" fmla="*/ 0 h 6459417"/>
              <a:gd name="connsiteX1" fmla="*/ 6858000 w 6858000"/>
              <a:gd name="connsiteY1" fmla="*/ 1675279 h 6459417"/>
              <a:gd name="connsiteX2" fmla="*/ 6858000 w 6858000"/>
              <a:gd name="connsiteY2" fmla="*/ 1819701 h 6459417"/>
              <a:gd name="connsiteX3" fmla="*/ 6858000 w 6858000"/>
              <a:gd name="connsiteY3" fmla="*/ 2278767 h 6459417"/>
              <a:gd name="connsiteX4" fmla="*/ 6858000 w 6858000"/>
              <a:gd name="connsiteY4" fmla="*/ 3954046 h 6459417"/>
              <a:gd name="connsiteX5" fmla="*/ 6858000 w 6858000"/>
              <a:gd name="connsiteY5" fmla="*/ 4098468 h 6459417"/>
              <a:gd name="connsiteX6" fmla="*/ 6858000 w 6858000"/>
              <a:gd name="connsiteY6" fmla="*/ 4180650 h 6459417"/>
              <a:gd name="connsiteX7" fmla="*/ 6858000 w 6858000"/>
              <a:gd name="connsiteY7" fmla="*/ 6459417 h 6459417"/>
              <a:gd name="connsiteX8" fmla="*/ 0 w 6858000"/>
              <a:gd name="connsiteY8" fmla="*/ 6459417 h 6459417"/>
              <a:gd name="connsiteX9" fmla="*/ 0 w 6858000"/>
              <a:gd name="connsiteY9" fmla="*/ 4180650 h 6459417"/>
              <a:gd name="connsiteX10" fmla="*/ 0 w 6858000"/>
              <a:gd name="connsiteY10" fmla="*/ 4098468 h 6459417"/>
              <a:gd name="connsiteX11" fmla="*/ 0 w 6858000"/>
              <a:gd name="connsiteY11" fmla="*/ 3954046 h 6459417"/>
              <a:gd name="connsiteX12" fmla="*/ 0 w 6858000"/>
              <a:gd name="connsiteY12" fmla="*/ 3295924 h 6459417"/>
              <a:gd name="connsiteX13" fmla="*/ 0 w 6858000"/>
              <a:gd name="connsiteY13" fmla="*/ 1819701 h 6459417"/>
              <a:gd name="connsiteX14" fmla="*/ 0 w 6858000"/>
              <a:gd name="connsiteY14" fmla="*/ 1675279 h 6459417"/>
              <a:gd name="connsiteX15" fmla="*/ 0 w 6858000"/>
              <a:gd name="connsiteY15" fmla="*/ 1017157 h 6459417"/>
              <a:gd name="connsiteX16" fmla="*/ 6858000 w 6858000"/>
              <a:gd name="connsiteY16" fmla="*/ 0 h 6459417"/>
              <a:gd name="connsiteX0" fmla="*/ 6858000 w 6858000"/>
              <a:gd name="connsiteY0" fmla="*/ 0 h 6459417"/>
              <a:gd name="connsiteX1" fmla="*/ 6858000 w 6858000"/>
              <a:gd name="connsiteY1" fmla="*/ 1675279 h 6459417"/>
              <a:gd name="connsiteX2" fmla="*/ 6858000 w 6858000"/>
              <a:gd name="connsiteY2" fmla="*/ 1819701 h 6459417"/>
              <a:gd name="connsiteX3" fmla="*/ 6858000 w 6858000"/>
              <a:gd name="connsiteY3" fmla="*/ 2278767 h 6459417"/>
              <a:gd name="connsiteX4" fmla="*/ 6858000 w 6858000"/>
              <a:gd name="connsiteY4" fmla="*/ 3954046 h 6459417"/>
              <a:gd name="connsiteX5" fmla="*/ 6858000 w 6858000"/>
              <a:gd name="connsiteY5" fmla="*/ 4098468 h 6459417"/>
              <a:gd name="connsiteX6" fmla="*/ 6858000 w 6858000"/>
              <a:gd name="connsiteY6" fmla="*/ 4180650 h 6459417"/>
              <a:gd name="connsiteX7" fmla="*/ 6858000 w 6858000"/>
              <a:gd name="connsiteY7" fmla="*/ 6459417 h 6459417"/>
              <a:gd name="connsiteX8" fmla="*/ 0 w 6858000"/>
              <a:gd name="connsiteY8" fmla="*/ 6459417 h 6459417"/>
              <a:gd name="connsiteX9" fmla="*/ 0 w 6858000"/>
              <a:gd name="connsiteY9" fmla="*/ 4180650 h 6459417"/>
              <a:gd name="connsiteX10" fmla="*/ 0 w 6858000"/>
              <a:gd name="connsiteY10" fmla="*/ 4098468 h 6459417"/>
              <a:gd name="connsiteX11" fmla="*/ 0 w 6858000"/>
              <a:gd name="connsiteY11" fmla="*/ 3954046 h 6459417"/>
              <a:gd name="connsiteX12" fmla="*/ 0 w 6858000"/>
              <a:gd name="connsiteY12" fmla="*/ 3295924 h 6459417"/>
              <a:gd name="connsiteX13" fmla="*/ 0 w 6858000"/>
              <a:gd name="connsiteY13" fmla="*/ 1819701 h 6459417"/>
              <a:gd name="connsiteX14" fmla="*/ 0 w 6858000"/>
              <a:gd name="connsiteY14" fmla="*/ 1675279 h 6459417"/>
              <a:gd name="connsiteX15" fmla="*/ 0 w 6858000"/>
              <a:gd name="connsiteY15" fmla="*/ 1017157 h 6459417"/>
              <a:gd name="connsiteX16" fmla="*/ 6858000 w 6858000"/>
              <a:gd name="connsiteY16" fmla="*/ 0 h 6459417"/>
              <a:gd name="connsiteX0" fmla="*/ 6858000 w 6858000"/>
              <a:gd name="connsiteY0" fmla="*/ 0 h 6459417"/>
              <a:gd name="connsiteX1" fmla="*/ 6858000 w 6858000"/>
              <a:gd name="connsiteY1" fmla="*/ 1675279 h 6459417"/>
              <a:gd name="connsiteX2" fmla="*/ 6858000 w 6858000"/>
              <a:gd name="connsiteY2" fmla="*/ 1819701 h 6459417"/>
              <a:gd name="connsiteX3" fmla="*/ 6858000 w 6858000"/>
              <a:gd name="connsiteY3" fmla="*/ 2278767 h 6459417"/>
              <a:gd name="connsiteX4" fmla="*/ 6858000 w 6858000"/>
              <a:gd name="connsiteY4" fmla="*/ 3954046 h 6459417"/>
              <a:gd name="connsiteX5" fmla="*/ 6858000 w 6858000"/>
              <a:gd name="connsiteY5" fmla="*/ 4098468 h 6459417"/>
              <a:gd name="connsiteX6" fmla="*/ 6858000 w 6858000"/>
              <a:gd name="connsiteY6" fmla="*/ 4180650 h 6459417"/>
              <a:gd name="connsiteX7" fmla="*/ 6858000 w 6858000"/>
              <a:gd name="connsiteY7" fmla="*/ 6459417 h 6459417"/>
              <a:gd name="connsiteX8" fmla="*/ 0 w 6858000"/>
              <a:gd name="connsiteY8" fmla="*/ 6459417 h 6459417"/>
              <a:gd name="connsiteX9" fmla="*/ 0 w 6858000"/>
              <a:gd name="connsiteY9" fmla="*/ 4180650 h 6459417"/>
              <a:gd name="connsiteX10" fmla="*/ 0 w 6858000"/>
              <a:gd name="connsiteY10" fmla="*/ 4098468 h 6459417"/>
              <a:gd name="connsiteX11" fmla="*/ 0 w 6858000"/>
              <a:gd name="connsiteY11" fmla="*/ 3954046 h 6459417"/>
              <a:gd name="connsiteX12" fmla="*/ 0 w 6858000"/>
              <a:gd name="connsiteY12" fmla="*/ 3295924 h 6459417"/>
              <a:gd name="connsiteX13" fmla="*/ 0 w 6858000"/>
              <a:gd name="connsiteY13" fmla="*/ 1819701 h 6459417"/>
              <a:gd name="connsiteX14" fmla="*/ 0 w 6858000"/>
              <a:gd name="connsiteY14" fmla="*/ 1675279 h 6459417"/>
              <a:gd name="connsiteX15" fmla="*/ 0 w 6858000"/>
              <a:gd name="connsiteY15" fmla="*/ 1017157 h 6459417"/>
              <a:gd name="connsiteX16" fmla="*/ 6858000 w 6858000"/>
              <a:gd name="connsiteY16" fmla="*/ 0 h 6459417"/>
              <a:gd name="connsiteX0" fmla="*/ 6858003 w 6858003"/>
              <a:gd name="connsiteY0" fmla="*/ 0 h 6735189"/>
              <a:gd name="connsiteX1" fmla="*/ 6858000 w 6858003"/>
              <a:gd name="connsiteY1" fmla="*/ 1951051 h 6735189"/>
              <a:gd name="connsiteX2" fmla="*/ 6858000 w 6858003"/>
              <a:gd name="connsiteY2" fmla="*/ 2095473 h 6735189"/>
              <a:gd name="connsiteX3" fmla="*/ 6858000 w 6858003"/>
              <a:gd name="connsiteY3" fmla="*/ 2554539 h 6735189"/>
              <a:gd name="connsiteX4" fmla="*/ 6858000 w 6858003"/>
              <a:gd name="connsiteY4" fmla="*/ 4229818 h 6735189"/>
              <a:gd name="connsiteX5" fmla="*/ 6858000 w 6858003"/>
              <a:gd name="connsiteY5" fmla="*/ 4374240 h 6735189"/>
              <a:gd name="connsiteX6" fmla="*/ 6858000 w 6858003"/>
              <a:gd name="connsiteY6" fmla="*/ 4456422 h 6735189"/>
              <a:gd name="connsiteX7" fmla="*/ 6858000 w 6858003"/>
              <a:gd name="connsiteY7" fmla="*/ 6735189 h 6735189"/>
              <a:gd name="connsiteX8" fmla="*/ 0 w 6858003"/>
              <a:gd name="connsiteY8" fmla="*/ 6735189 h 6735189"/>
              <a:gd name="connsiteX9" fmla="*/ 0 w 6858003"/>
              <a:gd name="connsiteY9" fmla="*/ 4456422 h 6735189"/>
              <a:gd name="connsiteX10" fmla="*/ 0 w 6858003"/>
              <a:gd name="connsiteY10" fmla="*/ 4374240 h 6735189"/>
              <a:gd name="connsiteX11" fmla="*/ 0 w 6858003"/>
              <a:gd name="connsiteY11" fmla="*/ 4229818 h 6735189"/>
              <a:gd name="connsiteX12" fmla="*/ 0 w 6858003"/>
              <a:gd name="connsiteY12" fmla="*/ 3571696 h 6735189"/>
              <a:gd name="connsiteX13" fmla="*/ 0 w 6858003"/>
              <a:gd name="connsiteY13" fmla="*/ 2095473 h 6735189"/>
              <a:gd name="connsiteX14" fmla="*/ 0 w 6858003"/>
              <a:gd name="connsiteY14" fmla="*/ 1951051 h 6735189"/>
              <a:gd name="connsiteX15" fmla="*/ 0 w 6858003"/>
              <a:gd name="connsiteY15" fmla="*/ 1292929 h 6735189"/>
              <a:gd name="connsiteX16" fmla="*/ 6858003 w 6858003"/>
              <a:gd name="connsiteY16" fmla="*/ 0 h 6735189"/>
              <a:gd name="connsiteX0" fmla="*/ 6858003 w 6858003"/>
              <a:gd name="connsiteY0" fmla="*/ 0 h 6735189"/>
              <a:gd name="connsiteX1" fmla="*/ 6858000 w 6858003"/>
              <a:gd name="connsiteY1" fmla="*/ 1951051 h 6735189"/>
              <a:gd name="connsiteX2" fmla="*/ 6858000 w 6858003"/>
              <a:gd name="connsiteY2" fmla="*/ 2095473 h 6735189"/>
              <a:gd name="connsiteX3" fmla="*/ 6858000 w 6858003"/>
              <a:gd name="connsiteY3" fmla="*/ 2554539 h 6735189"/>
              <a:gd name="connsiteX4" fmla="*/ 6858000 w 6858003"/>
              <a:gd name="connsiteY4" fmla="*/ 4229818 h 6735189"/>
              <a:gd name="connsiteX5" fmla="*/ 6858000 w 6858003"/>
              <a:gd name="connsiteY5" fmla="*/ 4374240 h 6735189"/>
              <a:gd name="connsiteX6" fmla="*/ 6858000 w 6858003"/>
              <a:gd name="connsiteY6" fmla="*/ 4456422 h 6735189"/>
              <a:gd name="connsiteX7" fmla="*/ 6858000 w 6858003"/>
              <a:gd name="connsiteY7" fmla="*/ 6735189 h 6735189"/>
              <a:gd name="connsiteX8" fmla="*/ 0 w 6858003"/>
              <a:gd name="connsiteY8" fmla="*/ 6735189 h 6735189"/>
              <a:gd name="connsiteX9" fmla="*/ 0 w 6858003"/>
              <a:gd name="connsiteY9" fmla="*/ 4456422 h 6735189"/>
              <a:gd name="connsiteX10" fmla="*/ 0 w 6858003"/>
              <a:gd name="connsiteY10" fmla="*/ 4374240 h 6735189"/>
              <a:gd name="connsiteX11" fmla="*/ 0 w 6858003"/>
              <a:gd name="connsiteY11" fmla="*/ 4229818 h 6735189"/>
              <a:gd name="connsiteX12" fmla="*/ 0 w 6858003"/>
              <a:gd name="connsiteY12" fmla="*/ 3571696 h 6735189"/>
              <a:gd name="connsiteX13" fmla="*/ 0 w 6858003"/>
              <a:gd name="connsiteY13" fmla="*/ 2095473 h 6735189"/>
              <a:gd name="connsiteX14" fmla="*/ 0 w 6858003"/>
              <a:gd name="connsiteY14" fmla="*/ 1951051 h 6735189"/>
              <a:gd name="connsiteX15" fmla="*/ 0 w 6858003"/>
              <a:gd name="connsiteY15" fmla="*/ 1292929 h 6735189"/>
              <a:gd name="connsiteX16" fmla="*/ 6858003 w 6858003"/>
              <a:gd name="connsiteY16" fmla="*/ 0 h 6735189"/>
              <a:gd name="connsiteX0" fmla="*/ 6858003 w 6858003"/>
              <a:gd name="connsiteY0" fmla="*/ 0 h 6735189"/>
              <a:gd name="connsiteX1" fmla="*/ 6858000 w 6858003"/>
              <a:gd name="connsiteY1" fmla="*/ 1951051 h 6735189"/>
              <a:gd name="connsiteX2" fmla="*/ 6858000 w 6858003"/>
              <a:gd name="connsiteY2" fmla="*/ 2095473 h 6735189"/>
              <a:gd name="connsiteX3" fmla="*/ 6858000 w 6858003"/>
              <a:gd name="connsiteY3" fmla="*/ 2554539 h 6735189"/>
              <a:gd name="connsiteX4" fmla="*/ 6858000 w 6858003"/>
              <a:gd name="connsiteY4" fmla="*/ 4229818 h 6735189"/>
              <a:gd name="connsiteX5" fmla="*/ 6858000 w 6858003"/>
              <a:gd name="connsiteY5" fmla="*/ 4374240 h 6735189"/>
              <a:gd name="connsiteX6" fmla="*/ 6858000 w 6858003"/>
              <a:gd name="connsiteY6" fmla="*/ 4456422 h 6735189"/>
              <a:gd name="connsiteX7" fmla="*/ 6858000 w 6858003"/>
              <a:gd name="connsiteY7" fmla="*/ 6735189 h 6735189"/>
              <a:gd name="connsiteX8" fmla="*/ 0 w 6858003"/>
              <a:gd name="connsiteY8" fmla="*/ 6735189 h 6735189"/>
              <a:gd name="connsiteX9" fmla="*/ 0 w 6858003"/>
              <a:gd name="connsiteY9" fmla="*/ 4456422 h 6735189"/>
              <a:gd name="connsiteX10" fmla="*/ 0 w 6858003"/>
              <a:gd name="connsiteY10" fmla="*/ 4374240 h 6735189"/>
              <a:gd name="connsiteX11" fmla="*/ 0 w 6858003"/>
              <a:gd name="connsiteY11" fmla="*/ 4229818 h 6735189"/>
              <a:gd name="connsiteX12" fmla="*/ 0 w 6858003"/>
              <a:gd name="connsiteY12" fmla="*/ 3571696 h 6735189"/>
              <a:gd name="connsiteX13" fmla="*/ 0 w 6858003"/>
              <a:gd name="connsiteY13" fmla="*/ 2095473 h 6735189"/>
              <a:gd name="connsiteX14" fmla="*/ 0 w 6858003"/>
              <a:gd name="connsiteY14" fmla="*/ 1951051 h 6735189"/>
              <a:gd name="connsiteX15" fmla="*/ 0 w 6858003"/>
              <a:gd name="connsiteY15" fmla="*/ 1292929 h 6735189"/>
              <a:gd name="connsiteX16" fmla="*/ 6858003 w 6858003"/>
              <a:gd name="connsiteY16" fmla="*/ 0 h 6735189"/>
              <a:gd name="connsiteX0" fmla="*/ 6858003 w 6858003"/>
              <a:gd name="connsiteY0" fmla="*/ 0 h 6735189"/>
              <a:gd name="connsiteX1" fmla="*/ 6858000 w 6858003"/>
              <a:gd name="connsiteY1" fmla="*/ 1951051 h 6735189"/>
              <a:gd name="connsiteX2" fmla="*/ 6858000 w 6858003"/>
              <a:gd name="connsiteY2" fmla="*/ 2095473 h 6735189"/>
              <a:gd name="connsiteX3" fmla="*/ 6858000 w 6858003"/>
              <a:gd name="connsiteY3" fmla="*/ 2554539 h 6735189"/>
              <a:gd name="connsiteX4" fmla="*/ 6858000 w 6858003"/>
              <a:gd name="connsiteY4" fmla="*/ 4229818 h 6735189"/>
              <a:gd name="connsiteX5" fmla="*/ 6858000 w 6858003"/>
              <a:gd name="connsiteY5" fmla="*/ 4374240 h 6735189"/>
              <a:gd name="connsiteX6" fmla="*/ 6858000 w 6858003"/>
              <a:gd name="connsiteY6" fmla="*/ 4456422 h 6735189"/>
              <a:gd name="connsiteX7" fmla="*/ 6858000 w 6858003"/>
              <a:gd name="connsiteY7" fmla="*/ 6735189 h 6735189"/>
              <a:gd name="connsiteX8" fmla="*/ 0 w 6858003"/>
              <a:gd name="connsiteY8" fmla="*/ 6735189 h 6735189"/>
              <a:gd name="connsiteX9" fmla="*/ 0 w 6858003"/>
              <a:gd name="connsiteY9" fmla="*/ 4456422 h 6735189"/>
              <a:gd name="connsiteX10" fmla="*/ 0 w 6858003"/>
              <a:gd name="connsiteY10" fmla="*/ 4374240 h 6735189"/>
              <a:gd name="connsiteX11" fmla="*/ 0 w 6858003"/>
              <a:gd name="connsiteY11" fmla="*/ 4229818 h 6735189"/>
              <a:gd name="connsiteX12" fmla="*/ 0 w 6858003"/>
              <a:gd name="connsiteY12" fmla="*/ 3571696 h 6735189"/>
              <a:gd name="connsiteX13" fmla="*/ 0 w 6858003"/>
              <a:gd name="connsiteY13" fmla="*/ 2095473 h 6735189"/>
              <a:gd name="connsiteX14" fmla="*/ 0 w 6858003"/>
              <a:gd name="connsiteY14" fmla="*/ 1951051 h 6735189"/>
              <a:gd name="connsiteX15" fmla="*/ 0 w 6858003"/>
              <a:gd name="connsiteY15" fmla="*/ 1292929 h 6735189"/>
              <a:gd name="connsiteX16" fmla="*/ 6858003 w 6858003"/>
              <a:gd name="connsiteY16" fmla="*/ 0 h 6735189"/>
              <a:gd name="connsiteX0" fmla="*/ 6858003 w 6858003"/>
              <a:gd name="connsiteY0" fmla="*/ 0 h 6735189"/>
              <a:gd name="connsiteX1" fmla="*/ 6858000 w 6858003"/>
              <a:gd name="connsiteY1" fmla="*/ 1951051 h 6735189"/>
              <a:gd name="connsiteX2" fmla="*/ 6858000 w 6858003"/>
              <a:gd name="connsiteY2" fmla="*/ 2095473 h 6735189"/>
              <a:gd name="connsiteX3" fmla="*/ 6858000 w 6858003"/>
              <a:gd name="connsiteY3" fmla="*/ 2554539 h 6735189"/>
              <a:gd name="connsiteX4" fmla="*/ 6858000 w 6858003"/>
              <a:gd name="connsiteY4" fmla="*/ 4229818 h 6735189"/>
              <a:gd name="connsiteX5" fmla="*/ 6858000 w 6858003"/>
              <a:gd name="connsiteY5" fmla="*/ 4374240 h 6735189"/>
              <a:gd name="connsiteX6" fmla="*/ 6858000 w 6858003"/>
              <a:gd name="connsiteY6" fmla="*/ 4456422 h 6735189"/>
              <a:gd name="connsiteX7" fmla="*/ 6858000 w 6858003"/>
              <a:gd name="connsiteY7" fmla="*/ 6735189 h 6735189"/>
              <a:gd name="connsiteX8" fmla="*/ 0 w 6858003"/>
              <a:gd name="connsiteY8" fmla="*/ 6735189 h 6735189"/>
              <a:gd name="connsiteX9" fmla="*/ 0 w 6858003"/>
              <a:gd name="connsiteY9" fmla="*/ 4456422 h 6735189"/>
              <a:gd name="connsiteX10" fmla="*/ 0 w 6858003"/>
              <a:gd name="connsiteY10" fmla="*/ 4374240 h 6735189"/>
              <a:gd name="connsiteX11" fmla="*/ 0 w 6858003"/>
              <a:gd name="connsiteY11" fmla="*/ 4229818 h 6735189"/>
              <a:gd name="connsiteX12" fmla="*/ 0 w 6858003"/>
              <a:gd name="connsiteY12" fmla="*/ 3571696 h 6735189"/>
              <a:gd name="connsiteX13" fmla="*/ 0 w 6858003"/>
              <a:gd name="connsiteY13" fmla="*/ 2095473 h 6735189"/>
              <a:gd name="connsiteX14" fmla="*/ 0 w 6858003"/>
              <a:gd name="connsiteY14" fmla="*/ 1951051 h 6735189"/>
              <a:gd name="connsiteX15" fmla="*/ 0 w 6858003"/>
              <a:gd name="connsiteY15" fmla="*/ 1292929 h 6735189"/>
              <a:gd name="connsiteX16" fmla="*/ 6858003 w 6858003"/>
              <a:gd name="connsiteY16" fmla="*/ 0 h 6735189"/>
              <a:gd name="connsiteX0" fmla="*/ 6858003 w 6858003"/>
              <a:gd name="connsiteY0" fmla="*/ 0 h 7431875"/>
              <a:gd name="connsiteX1" fmla="*/ 6858000 w 6858003"/>
              <a:gd name="connsiteY1" fmla="*/ 2647737 h 7431875"/>
              <a:gd name="connsiteX2" fmla="*/ 6858000 w 6858003"/>
              <a:gd name="connsiteY2" fmla="*/ 2792159 h 7431875"/>
              <a:gd name="connsiteX3" fmla="*/ 6858000 w 6858003"/>
              <a:gd name="connsiteY3" fmla="*/ 3251225 h 7431875"/>
              <a:gd name="connsiteX4" fmla="*/ 6858000 w 6858003"/>
              <a:gd name="connsiteY4" fmla="*/ 4926504 h 7431875"/>
              <a:gd name="connsiteX5" fmla="*/ 6858000 w 6858003"/>
              <a:gd name="connsiteY5" fmla="*/ 5070926 h 7431875"/>
              <a:gd name="connsiteX6" fmla="*/ 6858000 w 6858003"/>
              <a:gd name="connsiteY6" fmla="*/ 5153108 h 7431875"/>
              <a:gd name="connsiteX7" fmla="*/ 6858000 w 6858003"/>
              <a:gd name="connsiteY7" fmla="*/ 7431875 h 7431875"/>
              <a:gd name="connsiteX8" fmla="*/ 0 w 6858003"/>
              <a:gd name="connsiteY8" fmla="*/ 7431875 h 7431875"/>
              <a:gd name="connsiteX9" fmla="*/ 0 w 6858003"/>
              <a:gd name="connsiteY9" fmla="*/ 5153108 h 7431875"/>
              <a:gd name="connsiteX10" fmla="*/ 0 w 6858003"/>
              <a:gd name="connsiteY10" fmla="*/ 5070926 h 7431875"/>
              <a:gd name="connsiteX11" fmla="*/ 0 w 6858003"/>
              <a:gd name="connsiteY11" fmla="*/ 4926504 h 7431875"/>
              <a:gd name="connsiteX12" fmla="*/ 0 w 6858003"/>
              <a:gd name="connsiteY12" fmla="*/ 4268382 h 7431875"/>
              <a:gd name="connsiteX13" fmla="*/ 0 w 6858003"/>
              <a:gd name="connsiteY13" fmla="*/ 2792159 h 7431875"/>
              <a:gd name="connsiteX14" fmla="*/ 0 w 6858003"/>
              <a:gd name="connsiteY14" fmla="*/ 2647737 h 7431875"/>
              <a:gd name="connsiteX15" fmla="*/ 0 w 6858003"/>
              <a:gd name="connsiteY15" fmla="*/ 1989615 h 7431875"/>
              <a:gd name="connsiteX16" fmla="*/ 6858003 w 6858003"/>
              <a:gd name="connsiteY16" fmla="*/ 0 h 7431875"/>
              <a:gd name="connsiteX0" fmla="*/ 6872517 w 6872517"/>
              <a:gd name="connsiteY0" fmla="*/ 0 h 7431875"/>
              <a:gd name="connsiteX1" fmla="*/ 6872514 w 6872517"/>
              <a:gd name="connsiteY1" fmla="*/ 2647737 h 7431875"/>
              <a:gd name="connsiteX2" fmla="*/ 6872514 w 6872517"/>
              <a:gd name="connsiteY2" fmla="*/ 2792159 h 7431875"/>
              <a:gd name="connsiteX3" fmla="*/ 6872514 w 6872517"/>
              <a:gd name="connsiteY3" fmla="*/ 3251225 h 7431875"/>
              <a:gd name="connsiteX4" fmla="*/ 6872514 w 6872517"/>
              <a:gd name="connsiteY4" fmla="*/ 4926504 h 7431875"/>
              <a:gd name="connsiteX5" fmla="*/ 6872514 w 6872517"/>
              <a:gd name="connsiteY5" fmla="*/ 5070926 h 7431875"/>
              <a:gd name="connsiteX6" fmla="*/ 6872514 w 6872517"/>
              <a:gd name="connsiteY6" fmla="*/ 5153108 h 7431875"/>
              <a:gd name="connsiteX7" fmla="*/ 6872514 w 6872517"/>
              <a:gd name="connsiteY7" fmla="*/ 7431875 h 7431875"/>
              <a:gd name="connsiteX8" fmla="*/ 14514 w 6872517"/>
              <a:gd name="connsiteY8" fmla="*/ 7431875 h 7431875"/>
              <a:gd name="connsiteX9" fmla="*/ 14514 w 6872517"/>
              <a:gd name="connsiteY9" fmla="*/ 5153108 h 7431875"/>
              <a:gd name="connsiteX10" fmla="*/ 14514 w 6872517"/>
              <a:gd name="connsiteY10" fmla="*/ 5070926 h 7431875"/>
              <a:gd name="connsiteX11" fmla="*/ 14514 w 6872517"/>
              <a:gd name="connsiteY11" fmla="*/ 4926504 h 7431875"/>
              <a:gd name="connsiteX12" fmla="*/ 14514 w 6872517"/>
              <a:gd name="connsiteY12" fmla="*/ 4268382 h 7431875"/>
              <a:gd name="connsiteX13" fmla="*/ 14514 w 6872517"/>
              <a:gd name="connsiteY13" fmla="*/ 2792159 h 7431875"/>
              <a:gd name="connsiteX14" fmla="*/ 14514 w 6872517"/>
              <a:gd name="connsiteY14" fmla="*/ 2647737 h 7431875"/>
              <a:gd name="connsiteX15" fmla="*/ 0 w 6872517"/>
              <a:gd name="connsiteY15" fmla="*/ 480129 h 7431875"/>
              <a:gd name="connsiteX16" fmla="*/ 6872517 w 6872517"/>
              <a:gd name="connsiteY16" fmla="*/ 0 h 7431875"/>
              <a:gd name="connsiteX0" fmla="*/ 6858003 w 6858003"/>
              <a:gd name="connsiteY0" fmla="*/ 0 h 7431875"/>
              <a:gd name="connsiteX1" fmla="*/ 6858000 w 6858003"/>
              <a:gd name="connsiteY1" fmla="*/ 2647737 h 7431875"/>
              <a:gd name="connsiteX2" fmla="*/ 6858000 w 6858003"/>
              <a:gd name="connsiteY2" fmla="*/ 2792159 h 7431875"/>
              <a:gd name="connsiteX3" fmla="*/ 6858000 w 6858003"/>
              <a:gd name="connsiteY3" fmla="*/ 3251225 h 7431875"/>
              <a:gd name="connsiteX4" fmla="*/ 6858000 w 6858003"/>
              <a:gd name="connsiteY4" fmla="*/ 4926504 h 7431875"/>
              <a:gd name="connsiteX5" fmla="*/ 6858000 w 6858003"/>
              <a:gd name="connsiteY5" fmla="*/ 5070926 h 7431875"/>
              <a:gd name="connsiteX6" fmla="*/ 6858000 w 6858003"/>
              <a:gd name="connsiteY6" fmla="*/ 5153108 h 7431875"/>
              <a:gd name="connsiteX7" fmla="*/ 6858000 w 6858003"/>
              <a:gd name="connsiteY7" fmla="*/ 7431875 h 7431875"/>
              <a:gd name="connsiteX8" fmla="*/ 0 w 6858003"/>
              <a:gd name="connsiteY8" fmla="*/ 7431875 h 7431875"/>
              <a:gd name="connsiteX9" fmla="*/ 0 w 6858003"/>
              <a:gd name="connsiteY9" fmla="*/ 5153108 h 7431875"/>
              <a:gd name="connsiteX10" fmla="*/ 0 w 6858003"/>
              <a:gd name="connsiteY10" fmla="*/ 5070926 h 7431875"/>
              <a:gd name="connsiteX11" fmla="*/ 0 w 6858003"/>
              <a:gd name="connsiteY11" fmla="*/ 4926504 h 7431875"/>
              <a:gd name="connsiteX12" fmla="*/ 0 w 6858003"/>
              <a:gd name="connsiteY12" fmla="*/ 4268382 h 7431875"/>
              <a:gd name="connsiteX13" fmla="*/ 0 w 6858003"/>
              <a:gd name="connsiteY13" fmla="*/ 2792159 h 7431875"/>
              <a:gd name="connsiteX14" fmla="*/ 0 w 6858003"/>
              <a:gd name="connsiteY14" fmla="*/ 2647737 h 7431875"/>
              <a:gd name="connsiteX15" fmla="*/ 0 w 6858003"/>
              <a:gd name="connsiteY15" fmla="*/ 552701 h 7431875"/>
              <a:gd name="connsiteX16" fmla="*/ 6858003 w 6858003"/>
              <a:gd name="connsiteY16" fmla="*/ 0 h 7431875"/>
              <a:gd name="connsiteX0" fmla="*/ 6858003 w 6858003"/>
              <a:gd name="connsiteY0" fmla="*/ 0 h 7431875"/>
              <a:gd name="connsiteX1" fmla="*/ 6858000 w 6858003"/>
              <a:gd name="connsiteY1" fmla="*/ 2647737 h 7431875"/>
              <a:gd name="connsiteX2" fmla="*/ 6858000 w 6858003"/>
              <a:gd name="connsiteY2" fmla="*/ 2792159 h 7431875"/>
              <a:gd name="connsiteX3" fmla="*/ 6858000 w 6858003"/>
              <a:gd name="connsiteY3" fmla="*/ 3251225 h 7431875"/>
              <a:gd name="connsiteX4" fmla="*/ 6858000 w 6858003"/>
              <a:gd name="connsiteY4" fmla="*/ 4926504 h 7431875"/>
              <a:gd name="connsiteX5" fmla="*/ 6858000 w 6858003"/>
              <a:gd name="connsiteY5" fmla="*/ 5070926 h 7431875"/>
              <a:gd name="connsiteX6" fmla="*/ 6858000 w 6858003"/>
              <a:gd name="connsiteY6" fmla="*/ 5153108 h 7431875"/>
              <a:gd name="connsiteX7" fmla="*/ 6858000 w 6858003"/>
              <a:gd name="connsiteY7" fmla="*/ 7431875 h 7431875"/>
              <a:gd name="connsiteX8" fmla="*/ 0 w 6858003"/>
              <a:gd name="connsiteY8" fmla="*/ 7431875 h 7431875"/>
              <a:gd name="connsiteX9" fmla="*/ 0 w 6858003"/>
              <a:gd name="connsiteY9" fmla="*/ 5153108 h 7431875"/>
              <a:gd name="connsiteX10" fmla="*/ 0 w 6858003"/>
              <a:gd name="connsiteY10" fmla="*/ 5070926 h 7431875"/>
              <a:gd name="connsiteX11" fmla="*/ 0 w 6858003"/>
              <a:gd name="connsiteY11" fmla="*/ 4926504 h 7431875"/>
              <a:gd name="connsiteX12" fmla="*/ 0 w 6858003"/>
              <a:gd name="connsiteY12" fmla="*/ 4268382 h 7431875"/>
              <a:gd name="connsiteX13" fmla="*/ 0 w 6858003"/>
              <a:gd name="connsiteY13" fmla="*/ 2792159 h 7431875"/>
              <a:gd name="connsiteX14" fmla="*/ 0 w 6858003"/>
              <a:gd name="connsiteY14" fmla="*/ 552701 h 7431875"/>
              <a:gd name="connsiteX15" fmla="*/ 6858003 w 6858003"/>
              <a:gd name="connsiteY15" fmla="*/ 0 h 7431875"/>
              <a:gd name="connsiteX0" fmla="*/ 6858003 w 6858003"/>
              <a:gd name="connsiteY0" fmla="*/ 0 h 7431875"/>
              <a:gd name="connsiteX1" fmla="*/ 6858000 w 6858003"/>
              <a:gd name="connsiteY1" fmla="*/ 2647737 h 7431875"/>
              <a:gd name="connsiteX2" fmla="*/ 6858000 w 6858003"/>
              <a:gd name="connsiteY2" fmla="*/ 2792159 h 7431875"/>
              <a:gd name="connsiteX3" fmla="*/ 6858000 w 6858003"/>
              <a:gd name="connsiteY3" fmla="*/ 3251225 h 7431875"/>
              <a:gd name="connsiteX4" fmla="*/ 6858000 w 6858003"/>
              <a:gd name="connsiteY4" fmla="*/ 4926504 h 7431875"/>
              <a:gd name="connsiteX5" fmla="*/ 6858000 w 6858003"/>
              <a:gd name="connsiteY5" fmla="*/ 5070926 h 7431875"/>
              <a:gd name="connsiteX6" fmla="*/ 6858000 w 6858003"/>
              <a:gd name="connsiteY6" fmla="*/ 5153108 h 7431875"/>
              <a:gd name="connsiteX7" fmla="*/ 6858000 w 6858003"/>
              <a:gd name="connsiteY7" fmla="*/ 7431875 h 7431875"/>
              <a:gd name="connsiteX8" fmla="*/ 0 w 6858003"/>
              <a:gd name="connsiteY8" fmla="*/ 7431875 h 7431875"/>
              <a:gd name="connsiteX9" fmla="*/ 0 w 6858003"/>
              <a:gd name="connsiteY9" fmla="*/ 5153108 h 7431875"/>
              <a:gd name="connsiteX10" fmla="*/ 0 w 6858003"/>
              <a:gd name="connsiteY10" fmla="*/ 5070926 h 7431875"/>
              <a:gd name="connsiteX11" fmla="*/ 0 w 6858003"/>
              <a:gd name="connsiteY11" fmla="*/ 4926504 h 7431875"/>
              <a:gd name="connsiteX12" fmla="*/ 0 w 6858003"/>
              <a:gd name="connsiteY12" fmla="*/ 4268382 h 7431875"/>
              <a:gd name="connsiteX13" fmla="*/ 0 w 6858003"/>
              <a:gd name="connsiteY13" fmla="*/ 552701 h 7431875"/>
              <a:gd name="connsiteX14" fmla="*/ 6858003 w 6858003"/>
              <a:gd name="connsiteY14" fmla="*/ 0 h 7431875"/>
              <a:gd name="connsiteX0" fmla="*/ 6858003 w 6858003"/>
              <a:gd name="connsiteY0" fmla="*/ 0 h 7431875"/>
              <a:gd name="connsiteX1" fmla="*/ 6858000 w 6858003"/>
              <a:gd name="connsiteY1" fmla="*/ 2647737 h 7431875"/>
              <a:gd name="connsiteX2" fmla="*/ 6858000 w 6858003"/>
              <a:gd name="connsiteY2" fmla="*/ 2792159 h 7431875"/>
              <a:gd name="connsiteX3" fmla="*/ 6858000 w 6858003"/>
              <a:gd name="connsiteY3" fmla="*/ 3251225 h 7431875"/>
              <a:gd name="connsiteX4" fmla="*/ 6858000 w 6858003"/>
              <a:gd name="connsiteY4" fmla="*/ 4926504 h 7431875"/>
              <a:gd name="connsiteX5" fmla="*/ 6858000 w 6858003"/>
              <a:gd name="connsiteY5" fmla="*/ 5070926 h 7431875"/>
              <a:gd name="connsiteX6" fmla="*/ 6858000 w 6858003"/>
              <a:gd name="connsiteY6" fmla="*/ 5153108 h 7431875"/>
              <a:gd name="connsiteX7" fmla="*/ 6858000 w 6858003"/>
              <a:gd name="connsiteY7" fmla="*/ 7431875 h 7431875"/>
              <a:gd name="connsiteX8" fmla="*/ 0 w 6858003"/>
              <a:gd name="connsiteY8" fmla="*/ 7431875 h 7431875"/>
              <a:gd name="connsiteX9" fmla="*/ 0 w 6858003"/>
              <a:gd name="connsiteY9" fmla="*/ 5153108 h 7431875"/>
              <a:gd name="connsiteX10" fmla="*/ 0 w 6858003"/>
              <a:gd name="connsiteY10" fmla="*/ 5070926 h 7431875"/>
              <a:gd name="connsiteX11" fmla="*/ 0 w 6858003"/>
              <a:gd name="connsiteY11" fmla="*/ 4926504 h 7431875"/>
              <a:gd name="connsiteX12" fmla="*/ 0 w 6858003"/>
              <a:gd name="connsiteY12" fmla="*/ 552701 h 7431875"/>
              <a:gd name="connsiteX13" fmla="*/ 6858003 w 6858003"/>
              <a:gd name="connsiteY13" fmla="*/ 0 h 7431875"/>
              <a:gd name="connsiteX0" fmla="*/ 6858003 w 6858003"/>
              <a:gd name="connsiteY0" fmla="*/ 0 h 7431875"/>
              <a:gd name="connsiteX1" fmla="*/ 6858000 w 6858003"/>
              <a:gd name="connsiteY1" fmla="*/ 2647737 h 7431875"/>
              <a:gd name="connsiteX2" fmla="*/ 6858000 w 6858003"/>
              <a:gd name="connsiteY2" fmla="*/ 2792159 h 7431875"/>
              <a:gd name="connsiteX3" fmla="*/ 6858000 w 6858003"/>
              <a:gd name="connsiteY3" fmla="*/ 3251225 h 7431875"/>
              <a:gd name="connsiteX4" fmla="*/ 6858000 w 6858003"/>
              <a:gd name="connsiteY4" fmla="*/ 4926504 h 7431875"/>
              <a:gd name="connsiteX5" fmla="*/ 6858000 w 6858003"/>
              <a:gd name="connsiteY5" fmla="*/ 5070926 h 7431875"/>
              <a:gd name="connsiteX6" fmla="*/ 6858000 w 6858003"/>
              <a:gd name="connsiteY6" fmla="*/ 5153108 h 7431875"/>
              <a:gd name="connsiteX7" fmla="*/ 6858000 w 6858003"/>
              <a:gd name="connsiteY7" fmla="*/ 7431875 h 7431875"/>
              <a:gd name="connsiteX8" fmla="*/ 0 w 6858003"/>
              <a:gd name="connsiteY8" fmla="*/ 7431875 h 7431875"/>
              <a:gd name="connsiteX9" fmla="*/ 0 w 6858003"/>
              <a:gd name="connsiteY9" fmla="*/ 5153108 h 7431875"/>
              <a:gd name="connsiteX10" fmla="*/ 0 w 6858003"/>
              <a:gd name="connsiteY10" fmla="*/ 5070926 h 7431875"/>
              <a:gd name="connsiteX11" fmla="*/ 0 w 6858003"/>
              <a:gd name="connsiteY11" fmla="*/ 552701 h 7431875"/>
              <a:gd name="connsiteX12" fmla="*/ 6858003 w 6858003"/>
              <a:gd name="connsiteY12" fmla="*/ 0 h 7431875"/>
              <a:gd name="connsiteX0" fmla="*/ 6858003 w 6858003"/>
              <a:gd name="connsiteY0" fmla="*/ 0 h 7431875"/>
              <a:gd name="connsiteX1" fmla="*/ 6858000 w 6858003"/>
              <a:gd name="connsiteY1" fmla="*/ 2647737 h 7431875"/>
              <a:gd name="connsiteX2" fmla="*/ 6858000 w 6858003"/>
              <a:gd name="connsiteY2" fmla="*/ 2792159 h 7431875"/>
              <a:gd name="connsiteX3" fmla="*/ 6858000 w 6858003"/>
              <a:gd name="connsiteY3" fmla="*/ 3251225 h 7431875"/>
              <a:gd name="connsiteX4" fmla="*/ 6858000 w 6858003"/>
              <a:gd name="connsiteY4" fmla="*/ 4926504 h 7431875"/>
              <a:gd name="connsiteX5" fmla="*/ 6858000 w 6858003"/>
              <a:gd name="connsiteY5" fmla="*/ 5070926 h 7431875"/>
              <a:gd name="connsiteX6" fmla="*/ 6858000 w 6858003"/>
              <a:gd name="connsiteY6" fmla="*/ 5153108 h 7431875"/>
              <a:gd name="connsiteX7" fmla="*/ 6858000 w 6858003"/>
              <a:gd name="connsiteY7" fmla="*/ 7431875 h 7431875"/>
              <a:gd name="connsiteX8" fmla="*/ 0 w 6858003"/>
              <a:gd name="connsiteY8" fmla="*/ 7431875 h 7431875"/>
              <a:gd name="connsiteX9" fmla="*/ 0 w 6858003"/>
              <a:gd name="connsiteY9" fmla="*/ 5153108 h 7431875"/>
              <a:gd name="connsiteX10" fmla="*/ 0 w 6858003"/>
              <a:gd name="connsiteY10" fmla="*/ 552701 h 7431875"/>
              <a:gd name="connsiteX11" fmla="*/ 6858003 w 6858003"/>
              <a:gd name="connsiteY11" fmla="*/ 0 h 7431875"/>
              <a:gd name="connsiteX0" fmla="*/ 6858003 w 6858003"/>
              <a:gd name="connsiteY0" fmla="*/ 0 h 7431875"/>
              <a:gd name="connsiteX1" fmla="*/ 6858000 w 6858003"/>
              <a:gd name="connsiteY1" fmla="*/ 2647737 h 7431875"/>
              <a:gd name="connsiteX2" fmla="*/ 6858000 w 6858003"/>
              <a:gd name="connsiteY2" fmla="*/ 2792159 h 7431875"/>
              <a:gd name="connsiteX3" fmla="*/ 6858000 w 6858003"/>
              <a:gd name="connsiteY3" fmla="*/ 3251225 h 7431875"/>
              <a:gd name="connsiteX4" fmla="*/ 6858000 w 6858003"/>
              <a:gd name="connsiteY4" fmla="*/ 4926504 h 7431875"/>
              <a:gd name="connsiteX5" fmla="*/ 6858000 w 6858003"/>
              <a:gd name="connsiteY5" fmla="*/ 5070926 h 7431875"/>
              <a:gd name="connsiteX6" fmla="*/ 6858000 w 6858003"/>
              <a:gd name="connsiteY6" fmla="*/ 5153108 h 7431875"/>
              <a:gd name="connsiteX7" fmla="*/ 6858000 w 6858003"/>
              <a:gd name="connsiteY7" fmla="*/ 7431875 h 7431875"/>
              <a:gd name="connsiteX8" fmla="*/ 0 w 6858003"/>
              <a:gd name="connsiteY8" fmla="*/ 7431875 h 7431875"/>
              <a:gd name="connsiteX9" fmla="*/ 0 w 6858003"/>
              <a:gd name="connsiteY9" fmla="*/ 552701 h 7431875"/>
              <a:gd name="connsiteX10" fmla="*/ 6858003 w 6858003"/>
              <a:gd name="connsiteY10" fmla="*/ 0 h 7431875"/>
              <a:gd name="connsiteX0" fmla="*/ 6858003 w 6858003"/>
              <a:gd name="connsiteY0" fmla="*/ 0 h 7431875"/>
              <a:gd name="connsiteX1" fmla="*/ 6858000 w 6858003"/>
              <a:gd name="connsiteY1" fmla="*/ 2647737 h 7431875"/>
              <a:gd name="connsiteX2" fmla="*/ 6858000 w 6858003"/>
              <a:gd name="connsiteY2" fmla="*/ 2792159 h 7431875"/>
              <a:gd name="connsiteX3" fmla="*/ 6858000 w 6858003"/>
              <a:gd name="connsiteY3" fmla="*/ 3251225 h 7431875"/>
              <a:gd name="connsiteX4" fmla="*/ 6858000 w 6858003"/>
              <a:gd name="connsiteY4" fmla="*/ 4926504 h 7431875"/>
              <a:gd name="connsiteX5" fmla="*/ 6858000 w 6858003"/>
              <a:gd name="connsiteY5" fmla="*/ 5070926 h 7431875"/>
              <a:gd name="connsiteX6" fmla="*/ 6858000 w 6858003"/>
              <a:gd name="connsiteY6" fmla="*/ 7431875 h 7431875"/>
              <a:gd name="connsiteX7" fmla="*/ 0 w 6858003"/>
              <a:gd name="connsiteY7" fmla="*/ 7431875 h 7431875"/>
              <a:gd name="connsiteX8" fmla="*/ 0 w 6858003"/>
              <a:gd name="connsiteY8" fmla="*/ 552701 h 7431875"/>
              <a:gd name="connsiteX9" fmla="*/ 6858003 w 6858003"/>
              <a:gd name="connsiteY9" fmla="*/ 0 h 7431875"/>
              <a:gd name="connsiteX0" fmla="*/ 6858003 w 6858003"/>
              <a:gd name="connsiteY0" fmla="*/ 0 h 7431875"/>
              <a:gd name="connsiteX1" fmla="*/ 6858000 w 6858003"/>
              <a:gd name="connsiteY1" fmla="*/ 2647737 h 7431875"/>
              <a:gd name="connsiteX2" fmla="*/ 6858000 w 6858003"/>
              <a:gd name="connsiteY2" fmla="*/ 2792159 h 7431875"/>
              <a:gd name="connsiteX3" fmla="*/ 6858000 w 6858003"/>
              <a:gd name="connsiteY3" fmla="*/ 3251225 h 7431875"/>
              <a:gd name="connsiteX4" fmla="*/ 6858000 w 6858003"/>
              <a:gd name="connsiteY4" fmla="*/ 4926504 h 7431875"/>
              <a:gd name="connsiteX5" fmla="*/ 6858000 w 6858003"/>
              <a:gd name="connsiteY5" fmla="*/ 7431875 h 7431875"/>
              <a:gd name="connsiteX6" fmla="*/ 0 w 6858003"/>
              <a:gd name="connsiteY6" fmla="*/ 7431875 h 7431875"/>
              <a:gd name="connsiteX7" fmla="*/ 0 w 6858003"/>
              <a:gd name="connsiteY7" fmla="*/ 552701 h 7431875"/>
              <a:gd name="connsiteX8" fmla="*/ 6858003 w 6858003"/>
              <a:gd name="connsiteY8" fmla="*/ 0 h 7431875"/>
              <a:gd name="connsiteX0" fmla="*/ 6858003 w 6858003"/>
              <a:gd name="connsiteY0" fmla="*/ 0 h 7431875"/>
              <a:gd name="connsiteX1" fmla="*/ 6858000 w 6858003"/>
              <a:gd name="connsiteY1" fmla="*/ 2647737 h 7431875"/>
              <a:gd name="connsiteX2" fmla="*/ 6858000 w 6858003"/>
              <a:gd name="connsiteY2" fmla="*/ 2792159 h 7431875"/>
              <a:gd name="connsiteX3" fmla="*/ 6858000 w 6858003"/>
              <a:gd name="connsiteY3" fmla="*/ 3251225 h 7431875"/>
              <a:gd name="connsiteX4" fmla="*/ 6858000 w 6858003"/>
              <a:gd name="connsiteY4" fmla="*/ 7431875 h 7431875"/>
              <a:gd name="connsiteX5" fmla="*/ 0 w 6858003"/>
              <a:gd name="connsiteY5" fmla="*/ 7431875 h 7431875"/>
              <a:gd name="connsiteX6" fmla="*/ 0 w 6858003"/>
              <a:gd name="connsiteY6" fmla="*/ 552701 h 7431875"/>
              <a:gd name="connsiteX7" fmla="*/ 6858003 w 6858003"/>
              <a:gd name="connsiteY7" fmla="*/ 0 h 7431875"/>
              <a:gd name="connsiteX0" fmla="*/ 6858003 w 6858003"/>
              <a:gd name="connsiteY0" fmla="*/ 0 h 7431875"/>
              <a:gd name="connsiteX1" fmla="*/ 6858000 w 6858003"/>
              <a:gd name="connsiteY1" fmla="*/ 2647737 h 7431875"/>
              <a:gd name="connsiteX2" fmla="*/ 6858000 w 6858003"/>
              <a:gd name="connsiteY2" fmla="*/ 2792159 h 7431875"/>
              <a:gd name="connsiteX3" fmla="*/ 6858000 w 6858003"/>
              <a:gd name="connsiteY3" fmla="*/ 7431875 h 7431875"/>
              <a:gd name="connsiteX4" fmla="*/ 0 w 6858003"/>
              <a:gd name="connsiteY4" fmla="*/ 7431875 h 7431875"/>
              <a:gd name="connsiteX5" fmla="*/ 0 w 6858003"/>
              <a:gd name="connsiteY5" fmla="*/ 552701 h 7431875"/>
              <a:gd name="connsiteX6" fmla="*/ 6858003 w 6858003"/>
              <a:gd name="connsiteY6" fmla="*/ 0 h 7431875"/>
              <a:gd name="connsiteX0" fmla="*/ 6858003 w 6858003"/>
              <a:gd name="connsiteY0" fmla="*/ 0 h 7431875"/>
              <a:gd name="connsiteX1" fmla="*/ 6858000 w 6858003"/>
              <a:gd name="connsiteY1" fmla="*/ 2647737 h 7431875"/>
              <a:gd name="connsiteX2" fmla="*/ 6858000 w 6858003"/>
              <a:gd name="connsiteY2" fmla="*/ 7431875 h 7431875"/>
              <a:gd name="connsiteX3" fmla="*/ 0 w 6858003"/>
              <a:gd name="connsiteY3" fmla="*/ 7431875 h 7431875"/>
              <a:gd name="connsiteX4" fmla="*/ 0 w 6858003"/>
              <a:gd name="connsiteY4" fmla="*/ 552701 h 7431875"/>
              <a:gd name="connsiteX5" fmla="*/ 6858003 w 6858003"/>
              <a:gd name="connsiteY5" fmla="*/ 0 h 7431875"/>
              <a:gd name="connsiteX0" fmla="*/ 6872517 w 6872517"/>
              <a:gd name="connsiteY0" fmla="*/ 42385 h 6879174"/>
              <a:gd name="connsiteX1" fmla="*/ 6858000 w 6872517"/>
              <a:gd name="connsiteY1" fmla="*/ 2095036 h 6879174"/>
              <a:gd name="connsiteX2" fmla="*/ 6858000 w 6872517"/>
              <a:gd name="connsiteY2" fmla="*/ 6879174 h 6879174"/>
              <a:gd name="connsiteX3" fmla="*/ 0 w 6872517"/>
              <a:gd name="connsiteY3" fmla="*/ 6879174 h 6879174"/>
              <a:gd name="connsiteX4" fmla="*/ 0 w 6872517"/>
              <a:gd name="connsiteY4" fmla="*/ 0 h 6879174"/>
              <a:gd name="connsiteX5" fmla="*/ 6872517 w 6872517"/>
              <a:gd name="connsiteY5" fmla="*/ 42385 h 6879174"/>
              <a:gd name="connsiteX0" fmla="*/ 6872520 w 6872520"/>
              <a:gd name="connsiteY0" fmla="*/ 0 h 6880332"/>
              <a:gd name="connsiteX1" fmla="*/ 6858000 w 6872520"/>
              <a:gd name="connsiteY1" fmla="*/ 2096194 h 6880332"/>
              <a:gd name="connsiteX2" fmla="*/ 6858000 w 6872520"/>
              <a:gd name="connsiteY2" fmla="*/ 6880332 h 6880332"/>
              <a:gd name="connsiteX3" fmla="*/ 0 w 6872520"/>
              <a:gd name="connsiteY3" fmla="*/ 6880332 h 6880332"/>
              <a:gd name="connsiteX4" fmla="*/ 0 w 6872520"/>
              <a:gd name="connsiteY4" fmla="*/ 1158 h 6880332"/>
              <a:gd name="connsiteX5" fmla="*/ 6872520 w 6872520"/>
              <a:gd name="connsiteY5" fmla="*/ 0 h 6880332"/>
              <a:gd name="connsiteX0" fmla="*/ 6872520 w 6872520"/>
              <a:gd name="connsiteY0" fmla="*/ 0 h 6880332"/>
              <a:gd name="connsiteX1" fmla="*/ 6858000 w 6872520"/>
              <a:gd name="connsiteY1" fmla="*/ 2096194 h 6880332"/>
              <a:gd name="connsiteX2" fmla="*/ 6858000 w 6872520"/>
              <a:gd name="connsiteY2" fmla="*/ 6880332 h 6880332"/>
              <a:gd name="connsiteX3" fmla="*/ 0 w 6872520"/>
              <a:gd name="connsiteY3" fmla="*/ 6880332 h 6880332"/>
              <a:gd name="connsiteX4" fmla="*/ 0 w 6872520"/>
              <a:gd name="connsiteY4" fmla="*/ 1158 h 6880332"/>
              <a:gd name="connsiteX5" fmla="*/ 6872520 w 6872520"/>
              <a:gd name="connsiteY5" fmla="*/ 0 h 6880332"/>
              <a:gd name="connsiteX0" fmla="*/ 6843491 w 6858000"/>
              <a:gd name="connsiteY0" fmla="*/ 202042 h 6879174"/>
              <a:gd name="connsiteX1" fmla="*/ 6858000 w 6858000"/>
              <a:gd name="connsiteY1" fmla="*/ 2095036 h 6879174"/>
              <a:gd name="connsiteX2" fmla="*/ 6858000 w 6858000"/>
              <a:gd name="connsiteY2" fmla="*/ 6879174 h 6879174"/>
              <a:gd name="connsiteX3" fmla="*/ 0 w 6858000"/>
              <a:gd name="connsiteY3" fmla="*/ 6879174 h 6879174"/>
              <a:gd name="connsiteX4" fmla="*/ 0 w 6858000"/>
              <a:gd name="connsiteY4" fmla="*/ 0 h 6879174"/>
              <a:gd name="connsiteX5" fmla="*/ 6843491 w 6858000"/>
              <a:gd name="connsiteY5" fmla="*/ 202042 h 6879174"/>
              <a:gd name="connsiteX0" fmla="*/ 6843491 w 6858000"/>
              <a:gd name="connsiteY0" fmla="*/ 202042 h 6879174"/>
              <a:gd name="connsiteX1" fmla="*/ 6858000 w 6858000"/>
              <a:gd name="connsiteY1" fmla="*/ 2095036 h 6879174"/>
              <a:gd name="connsiteX2" fmla="*/ 6858000 w 6858000"/>
              <a:gd name="connsiteY2" fmla="*/ 6879174 h 6879174"/>
              <a:gd name="connsiteX3" fmla="*/ 0 w 6858000"/>
              <a:gd name="connsiteY3" fmla="*/ 6879174 h 6879174"/>
              <a:gd name="connsiteX4" fmla="*/ 0 w 6858000"/>
              <a:gd name="connsiteY4" fmla="*/ 0 h 6879174"/>
              <a:gd name="connsiteX5" fmla="*/ 6843491 w 6858000"/>
              <a:gd name="connsiteY5" fmla="*/ 202042 h 6879174"/>
              <a:gd name="connsiteX0" fmla="*/ 6843491 w 6858000"/>
              <a:gd name="connsiteY0" fmla="*/ 202042 h 6879174"/>
              <a:gd name="connsiteX1" fmla="*/ 6858000 w 6858000"/>
              <a:gd name="connsiteY1" fmla="*/ 2095036 h 6879174"/>
              <a:gd name="connsiteX2" fmla="*/ 6858000 w 6858000"/>
              <a:gd name="connsiteY2" fmla="*/ 6879174 h 6879174"/>
              <a:gd name="connsiteX3" fmla="*/ 0 w 6858000"/>
              <a:gd name="connsiteY3" fmla="*/ 6879174 h 6879174"/>
              <a:gd name="connsiteX4" fmla="*/ 0 w 6858000"/>
              <a:gd name="connsiteY4" fmla="*/ 0 h 6879174"/>
              <a:gd name="connsiteX5" fmla="*/ 6843491 w 6858000"/>
              <a:gd name="connsiteY5" fmla="*/ 202042 h 6879174"/>
              <a:gd name="connsiteX0" fmla="*/ 6856191 w 6858000"/>
              <a:gd name="connsiteY0" fmla="*/ 214742 h 6879174"/>
              <a:gd name="connsiteX1" fmla="*/ 6858000 w 6858000"/>
              <a:gd name="connsiteY1" fmla="*/ 2095036 h 6879174"/>
              <a:gd name="connsiteX2" fmla="*/ 6858000 w 6858000"/>
              <a:gd name="connsiteY2" fmla="*/ 6879174 h 6879174"/>
              <a:gd name="connsiteX3" fmla="*/ 0 w 6858000"/>
              <a:gd name="connsiteY3" fmla="*/ 6879174 h 6879174"/>
              <a:gd name="connsiteX4" fmla="*/ 0 w 6858000"/>
              <a:gd name="connsiteY4" fmla="*/ 0 h 6879174"/>
              <a:gd name="connsiteX5" fmla="*/ 6856191 w 6858000"/>
              <a:gd name="connsiteY5" fmla="*/ 214742 h 6879174"/>
              <a:gd name="connsiteX0" fmla="*/ 6856191 w 6858000"/>
              <a:gd name="connsiteY0" fmla="*/ 209979 h 6879174"/>
              <a:gd name="connsiteX1" fmla="*/ 6858000 w 6858000"/>
              <a:gd name="connsiteY1" fmla="*/ 2095036 h 6879174"/>
              <a:gd name="connsiteX2" fmla="*/ 6858000 w 6858000"/>
              <a:gd name="connsiteY2" fmla="*/ 6879174 h 6879174"/>
              <a:gd name="connsiteX3" fmla="*/ 0 w 6858000"/>
              <a:gd name="connsiteY3" fmla="*/ 6879174 h 6879174"/>
              <a:gd name="connsiteX4" fmla="*/ 0 w 6858000"/>
              <a:gd name="connsiteY4" fmla="*/ 0 h 6879174"/>
              <a:gd name="connsiteX5" fmla="*/ 6856191 w 6858000"/>
              <a:gd name="connsiteY5" fmla="*/ 209979 h 6879174"/>
              <a:gd name="connsiteX0" fmla="*/ 6868891 w 6868891"/>
              <a:gd name="connsiteY0" fmla="*/ 197279 h 6879174"/>
              <a:gd name="connsiteX1" fmla="*/ 6858000 w 6868891"/>
              <a:gd name="connsiteY1" fmla="*/ 2095036 h 6879174"/>
              <a:gd name="connsiteX2" fmla="*/ 6858000 w 6868891"/>
              <a:gd name="connsiteY2" fmla="*/ 6879174 h 6879174"/>
              <a:gd name="connsiteX3" fmla="*/ 0 w 6868891"/>
              <a:gd name="connsiteY3" fmla="*/ 6879174 h 6879174"/>
              <a:gd name="connsiteX4" fmla="*/ 0 w 6868891"/>
              <a:gd name="connsiteY4" fmla="*/ 0 h 6879174"/>
              <a:gd name="connsiteX5" fmla="*/ 6868891 w 6868891"/>
              <a:gd name="connsiteY5" fmla="*/ 197279 h 6879174"/>
              <a:gd name="connsiteX0" fmla="*/ 6868891 w 7721392"/>
              <a:gd name="connsiteY0" fmla="*/ 197279 h 6879174"/>
              <a:gd name="connsiteX1" fmla="*/ 6858000 w 7721392"/>
              <a:gd name="connsiteY1" fmla="*/ 6879174 h 6879174"/>
              <a:gd name="connsiteX2" fmla="*/ 0 w 7721392"/>
              <a:gd name="connsiteY2" fmla="*/ 6879174 h 6879174"/>
              <a:gd name="connsiteX3" fmla="*/ 0 w 7721392"/>
              <a:gd name="connsiteY3" fmla="*/ 0 h 6879174"/>
              <a:gd name="connsiteX4" fmla="*/ 6868891 w 7721392"/>
              <a:gd name="connsiteY4" fmla="*/ 197279 h 6879174"/>
              <a:gd name="connsiteX0" fmla="*/ 6868891 w 7373946"/>
              <a:gd name="connsiteY0" fmla="*/ 197279 h 6879174"/>
              <a:gd name="connsiteX1" fmla="*/ 6858000 w 7373946"/>
              <a:gd name="connsiteY1" fmla="*/ 6879174 h 6879174"/>
              <a:gd name="connsiteX2" fmla="*/ 0 w 7373946"/>
              <a:gd name="connsiteY2" fmla="*/ 6879174 h 6879174"/>
              <a:gd name="connsiteX3" fmla="*/ 0 w 7373946"/>
              <a:gd name="connsiteY3" fmla="*/ 0 h 6879174"/>
              <a:gd name="connsiteX4" fmla="*/ 6868891 w 7373946"/>
              <a:gd name="connsiteY4" fmla="*/ 197279 h 6879174"/>
              <a:gd name="connsiteX0" fmla="*/ 6868891 w 8182025"/>
              <a:gd name="connsiteY0" fmla="*/ 197279 h 6879174"/>
              <a:gd name="connsiteX1" fmla="*/ 6858000 w 8182025"/>
              <a:gd name="connsiteY1" fmla="*/ 6879174 h 6879174"/>
              <a:gd name="connsiteX2" fmla="*/ 0 w 8182025"/>
              <a:gd name="connsiteY2" fmla="*/ 6879174 h 6879174"/>
              <a:gd name="connsiteX3" fmla="*/ 0 w 8182025"/>
              <a:gd name="connsiteY3" fmla="*/ 0 h 6879174"/>
              <a:gd name="connsiteX4" fmla="*/ 6868891 w 8182025"/>
              <a:gd name="connsiteY4" fmla="*/ 197279 h 6879174"/>
              <a:gd name="connsiteX0" fmla="*/ 6868891 w 8182025"/>
              <a:gd name="connsiteY0" fmla="*/ 197279 h 6879174"/>
              <a:gd name="connsiteX1" fmla="*/ 6858000 w 8182025"/>
              <a:gd name="connsiteY1" fmla="*/ 6879174 h 6879174"/>
              <a:gd name="connsiteX2" fmla="*/ 0 w 8182025"/>
              <a:gd name="connsiteY2" fmla="*/ 6879174 h 6879174"/>
              <a:gd name="connsiteX3" fmla="*/ 0 w 8182025"/>
              <a:gd name="connsiteY3" fmla="*/ 0 h 6879174"/>
              <a:gd name="connsiteX4" fmla="*/ 6868891 w 8182025"/>
              <a:gd name="connsiteY4" fmla="*/ 197279 h 6879174"/>
              <a:gd name="connsiteX0" fmla="*/ 6868891 w 8182025"/>
              <a:gd name="connsiteY0" fmla="*/ 197279 h 6879174"/>
              <a:gd name="connsiteX1" fmla="*/ 6858000 w 8182025"/>
              <a:gd name="connsiteY1" fmla="*/ 6879174 h 6879174"/>
              <a:gd name="connsiteX2" fmla="*/ 0 w 8182025"/>
              <a:gd name="connsiteY2" fmla="*/ 6879174 h 6879174"/>
              <a:gd name="connsiteX3" fmla="*/ 0 w 8182025"/>
              <a:gd name="connsiteY3" fmla="*/ 0 h 6879174"/>
              <a:gd name="connsiteX4" fmla="*/ 6868891 w 8182025"/>
              <a:gd name="connsiteY4" fmla="*/ 197279 h 6879174"/>
              <a:gd name="connsiteX0" fmla="*/ 6868891 w 8182025"/>
              <a:gd name="connsiteY0" fmla="*/ 197279 h 6879174"/>
              <a:gd name="connsiteX1" fmla="*/ 6858000 w 8182025"/>
              <a:gd name="connsiteY1" fmla="*/ 6879174 h 6879174"/>
              <a:gd name="connsiteX2" fmla="*/ 0 w 8182025"/>
              <a:gd name="connsiteY2" fmla="*/ 6879174 h 6879174"/>
              <a:gd name="connsiteX3" fmla="*/ 0 w 8182025"/>
              <a:gd name="connsiteY3" fmla="*/ 0 h 6879174"/>
              <a:gd name="connsiteX4" fmla="*/ 6868891 w 8182025"/>
              <a:gd name="connsiteY4" fmla="*/ 197279 h 6879174"/>
              <a:gd name="connsiteX0" fmla="*/ 6868891 w 7374082"/>
              <a:gd name="connsiteY0" fmla="*/ 197279 h 7217839"/>
              <a:gd name="connsiteX1" fmla="*/ 6858000 w 7374082"/>
              <a:gd name="connsiteY1" fmla="*/ 6879174 h 7217839"/>
              <a:gd name="connsiteX2" fmla="*/ 0 w 7374082"/>
              <a:gd name="connsiteY2" fmla="*/ 6879174 h 7217839"/>
              <a:gd name="connsiteX3" fmla="*/ 0 w 7374082"/>
              <a:gd name="connsiteY3" fmla="*/ 0 h 7217839"/>
              <a:gd name="connsiteX4" fmla="*/ 6868891 w 7374082"/>
              <a:gd name="connsiteY4" fmla="*/ 197279 h 7217839"/>
              <a:gd name="connsiteX0" fmla="*/ 6868891 w 7513044"/>
              <a:gd name="connsiteY0" fmla="*/ 197279 h 6879174"/>
              <a:gd name="connsiteX1" fmla="*/ 6858000 w 7513044"/>
              <a:gd name="connsiteY1" fmla="*/ 6879174 h 6879174"/>
              <a:gd name="connsiteX2" fmla="*/ 0 w 7513044"/>
              <a:gd name="connsiteY2" fmla="*/ 6879174 h 6879174"/>
              <a:gd name="connsiteX3" fmla="*/ 0 w 7513044"/>
              <a:gd name="connsiteY3" fmla="*/ 0 h 6879174"/>
              <a:gd name="connsiteX4" fmla="*/ 6868891 w 7513044"/>
              <a:gd name="connsiteY4" fmla="*/ 197279 h 6879174"/>
              <a:gd name="connsiteX0" fmla="*/ 6868891 w 7374082"/>
              <a:gd name="connsiteY0" fmla="*/ 197279 h 6879174"/>
              <a:gd name="connsiteX1" fmla="*/ 6858000 w 7374082"/>
              <a:gd name="connsiteY1" fmla="*/ 6879174 h 6879174"/>
              <a:gd name="connsiteX2" fmla="*/ 0 w 7374082"/>
              <a:gd name="connsiteY2" fmla="*/ 6879174 h 6879174"/>
              <a:gd name="connsiteX3" fmla="*/ 0 w 7374082"/>
              <a:gd name="connsiteY3" fmla="*/ 0 h 6879174"/>
              <a:gd name="connsiteX4" fmla="*/ 6868891 w 7374082"/>
              <a:gd name="connsiteY4" fmla="*/ 197279 h 6879174"/>
              <a:gd name="connsiteX0" fmla="*/ 6868891 w 6868891"/>
              <a:gd name="connsiteY0" fmla="*/ 197279 h 6879174"/>
              <a:gd name="connsiteX1" fmla="*/ 6858000 w 6868891"/>
              <a:gd name="connsiteY1" fmla="*/ 6879174 h 6879174"/>
              <a:gd name="connsiteX2" fmla="*/ 0 w 6868891"/>
              <a:gd name="connsiteY2" fmla="*/ 6879174 h 6879174"/>
              <a:gd name="connsiteX3" fmla="*/ 0 w 6868891"/>
              <a:gd name="connsiteY3" fmla="*/ 0 h 6879174"/>
              <a:gd name="connsiteX4" fmla="*/ 6868891 w 6868891"/>
              <a:gd name="connsiteY4" fmla="*/ 197279 h 6879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68891" h="6879174">
                <a:moveTo>
                  <a:pt x="6868891" y="197279"/>
                </a:moveTo>
                <a:cubicBezTo>
                  <a:pt x="6865263" y="1808265"/>
                  <a:pt x="6858000" y="6879174"/>
                  <a:pt x="6858000" y="6879174"/>
                </a:cubicBezTo>
                <a:lnTo>
                  <a:pt x="0" y="6879174"/>
                </a:lnTo>
                <a:lnTo>
                  <a:pt x="0" y="0"/>
                </a:lnTo>
                <a:cubicBezTo>
                  <a:pt x="2329546" y="1257529"/>
                  <a:pt x="4524837" y="1741029"/>
                  <a:pt x="6868891" y="197279"/>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80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2" name="矩形 71"/>
          <p:cNvSpPr/>
          <p:nvPr/>
        </p:nvSpPr>
        <p:spPr>
          <a:xfrm>
            <a:off x="4671463" y="3332065"/>
            <a:ext cx="462805" cy="433547"/>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a:latin typeface="微软雅黑" panose="020B0503020204020204" pitchFamily="34" charset="-122"/>
                <a:ea typeface="微软雅黑" panose="020B0503020204020204" pitchFamily="34" charset="-122"/>
                <a:sym typeface="微软雅黑" panose="020B0503020204020204" pitchFamily="34" charset="-122"/>
              </a:rPr>
              <a:t>1</a:t>
            </a:r>
            <a:endParaRPr lang="zh-CN" altLang="en-US" sz="14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3" name="矩形 72"/>
          <p:cNvSpPr/>
          <p:nvPr/>
        </p:nvSpPr>
        <p:spPr>
          <a:xfrm>
            <a:off x="5340092" y="3279987"/>
            <a:ext cx="2698175" cy="5232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CN" altLang="en-US" sz="2800"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研究背景与意义</a:t>
            </a:r>
          </a:p>
        </p:txBody>
      </p:sp>
      <p:sp>
        <p:nvSpPr>
          <p:cNvPr id="74" name="矩形 73"/>
          <p:cNvSpPr/>
          <p:nvPr/>
        </p:nvSpPr>
        <p:spPr>
          <a:xfrm>
            <a:off x="4675928" y="3975115"/>
            <a:ext cx="462805" cy="433547"/>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a:latin typeface="微软雅黑" panose="020B0503020204020204" pitchFamily="34" charset="-122"/>
                <a:ea typeface="微软雅黑" panose="020B0503020204020204" pitchFamily="34" charset="-122"/>
                <a:sym typeface="微软雅黑" panose="020B0503020204020204" pitchFamily="34" charset="-122"/>
              </a:rPr>
              <a:t>2</a:t>
            </a:r>
            <a:endParaRPr lang="zh-CN" altLang="en-US" sz="14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5" name="矩形 74"/>
          <p:cNvSpPr/>
          <p:nvPr/>
        </p:nvSpPr>
        <p:spPr>
          <a:xfrm>
            <a:off x="5340091" y="3908439"/>
            <a:ext cx="2698175" cy="5232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CN" altLang="en-US" sz="2800"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国内外研究现状</a:t>
            </a:r>
          </a:p>
        </p:txBody>
      </p:sp>
      <p:sp>
        <p:nvSpPr>
          <p:cNvPr id="24" name="文本框 23">
            <a:extLst>
              <a:ext uri="{FF2B5EF4-FFF2-40B4-BE49-F238E27FC236}">
                <a16:creationId xmlns:a16="http://schemas.microsoft.com/office/drawing/2014/main" id="{8F1422A7-7A7C-476D-A7B7-3AA70DACB57F}"/>
              </a:ext>
            </a:extLst>
          </p:cNvPr>
          <p:cNvSpPr txBox="1"/>
          <p:nvPr/>
        </p:nvSpPr>
        <p:spPr>
          <a:xfrm>
            <a:off x="4630881" y="2339252"/>
            <a:ext cx="3034805" cy="523220"/>
          </a:xfrm>
          <a:prstGeom prst="rect">
            <a:avLst/>
          </a:prstGeom>
          <a:solidFill>
            <a:schemeClr val="bg1">
              <a:alpha val="0"/>
            </a:schemeClr>
          </a:solidFill>
        </p:spPr>
        <p:txBody>
          <a:bodyPr wrap="none">
            <a:spAutoFit/>
          </a:bodyPr>
          <a:lstStyle>
            <a:lvl1pPr eaLnBrk="0" hangingPunct="0">
              <a:defRPr sz="2800" b="1">
                <a:solidFill>
                  <a:schemeClr val="accent1"/>
                </a:solidFill>
                <a:latin typeface="微软雅黑" pitchFamily="34" charset="-122"/>
                <a:ea typeface="微软雅黑" pitchFamily="34" charset="-122"/>
                <a:cs typeface="+mj-cs"/>
              </a:defRPr>
            </a:lvl1pPr>
            <a:lvl2pPr algn="r" eaLnBrk="0" hangingPunct="0">
              <a:defRPr sz="2000" b="1">
                <a:solidFill>
                  <a:srgbClr val="404040"/>
                </a:solidFill>
                <a:latin typeface="微软雅黑" panose="020B0503020204020204" pitchFamily="34" charset="-122"/>
                <a:ea typeface="微软雅黑" panose="020B0503020204020204" pitchFamily="34" charset="-122"/>
              </a:defRPr>
            </a:lvl2pPr>
            <a:lvl3pPr algn="r" eaLnBrk="0" hangingPunct="0">
              <a:defRPr sz="2000" b="1">
                <a:solidFill>
                  <a:srgbClr val="404040"/>
                </a:solidFill>
                <a:latin typeface="微软雅黑" panose="020B0503020204020204" pitchFamily="34" charset="-122"/>
                <a:ea typeface="微软雅黑" panose="020B0503020204020204" pitchFamily="34" charset="-122"/>
              </a:defRPr>
            </a:lvl3pPr>
            <a:lvl4pPr algn="r" eaLnBrk="0" hangingPunct="0">
              <a:defRPr sz="2000" b="1">
                <a:solidFill>
                  <a:srgbClr val="404040"/>
                </a:solidFill>
                <a:latin typeface="微软雅黑" panose="020B0503020204020204" pitchFamily="34" charset="-122"/>
                <a:ea typeface="微软雅黑" panose="020B0503020204020204" pitchFamily="34" charset="-122"/>
              </a:defRPr>
            </a:lvl4pPr>
            <a:lvl5pPr algn="r" eaLnBrk="0" hangingPunct="0">
              <a:defRPr sz="2000" b="1">
                <a:solidFill>
                  <a:srgbClr val="404040"/>
                </a:solidFill>
                <a:latin typeface="微软雅黑" panose="020B0503020204020204" pitchFamily="34" charset="-122"/>
                <a:ea typeface="微软雅黑" panose="020B0503020204020204" pitchFamily="34" charset="-122"/>
              </a:defRPr>
            </a:lvl5pPr>
            <a:lvl6pPr marL="457200" algn="r" fontAlgn="base">
              <a:spcBef>
                <a:spcPct val="0"/>
              </a:spcBef>
              <a:spcAft>
                <a:spcPct val="0"/>
              </a:spcAft>
              <a:defRPr>
                <a:latin typeface="Arial" charset="0"/>
                <a:ea typeface="宋体" charset="-122"/>
              </a:defRPr>
            </a:lvl6pPr>
            <a:lvl7pPr marL="914400" algn="r" fontAlgn="base">
              <a:spcBef>
                <a:spcPct val="0"/>
              </a:spcBef>
              <a:spcAft>
                <a:spcPct val="0"/>
              </a:spcAft>
              <a:defRPr>
                <a:latin typeface="Arial" charset="0"/>
                <a:ea typeface="宋体" charset="-122"/>
              </a:defRPr>
            </a:lvl7pPr>
            <a:lvl8pPr marL="1371600" algn="r" fontAlgn="base">
              <a:spcBef>
                <a:spcPct val="0"/>
              </a:spcBef>
              <a:spcAft>
                <a:spcPct val="0"/>
              </a:spcAft>
              <a:defRPr>
                <a:latin typeface="Arial" charset="0"/>
                <a:ea typeface="宋体" charset="-122"/>
              </a:defRPr>
            </a:lvl8pPr>
            <a:lvl9pPr marL="1828800" algn="r" fontAlgn="base">
              <a:spcBef>
                <a:spcPct val="0"/>
              </a:spcBef>
              <a:spcAft>
                <a:spcPct val="0"/>
              </a:spcAft>
              <a:defRPr>
                <a:latin typeface="Arial" charset="0"/>
                <a:ea typeface="宋体" charset="-122"/>
              </a:defRPr>
            </a:lvl9pPr>
          </a:lstStyle>
          <a:p>
            <a:r>
              <a:rPr lang="zh-CN" altLang="en-US" dirty="0">
                <a:sym typeface="微软雅黑" panose="020B0503020204020204" pitchFamily="34" charset="-122"/>
              </a:rPr>
              <a:t>目录 </a:t>
            </a:r>
            <a:r>
              <a:rPr lang="en-US" altLang="zh-CN" dirty="0">
                <a:sym typeface="微软雅黑" panose="020B0503020204020204" pitchFamily="34" charset="-122"/>
              </a:rPr>
              <a:t>| CONTENT</a:t>
            </a:r>
          </a:p>
        </p:txBody>
      </p:sp>
      <p:pic>
        <p:nvPicPr>
          <p:cNvPr id="6" name="图片 5">
            <a:extLst>
              <a:ext uri="{FF2B5EF4-FFF2-40B4-BE49-F238E27FC236}">
                <a16:creationId xmlns:a16="http://schemas.microsoft.com/office/drawing/2014/main" id="{09EE75FE-57B9-4B19-A48E-2D71A740ADC4}"/>
              </a:ext>
            </a:extLst>
          </p:cNvPr>
          <p:cNvPicPr>
            <a:picLocks/>
          </p:cNvPicPr>
          <p:nvPr/>
        </p:nvPicPr>
        <p:blipFill>
          <a:blip r:embed="rId4" cstate="print">
            <a:extLst>
              <a:ext uri="{28A0092B-C50C-407E-A947-70E740481C1C}">
                <a14:useLocalDpi xmlns:a14="http://schemas.microsoft.com/office/drawing/2010/main" val="0"/>
              </a:ext>
            </a:extLst>
          </a:blip>
          <a:stretch>
            <a:fillRect/>
          </a:stretch>
        </p:blipFill>
        <p:spPr>
          <a:xfrm>
            <a:off x="5449784" y="825500"/>
            <a:ext cx="1397000" cy="1397000"/>
          </a:xfrm>
          <a:prstGeom prst="rect">
            <a:avLst/>
          </a:prstGeom>
        </p:spPr>
      </p:pic>
      <p:sp>
        <p:nvSpPr>
          <p:cNvPr id="5" name="矩形 4">
            <a:extLst>
              <a:ext uri="{FF2B5EF4-FFF2-40B4-BE49-F238E27FC236}">
                <a16:creationId xmlns:a16="http://schemas.microsoft.com/office/drawing/2014/main" id="{10442AF5-D41B-668C-6432-AE9EBB4BB33B}"/>
              </a:ext>
            </a:extLst>
          </p:cNvPr>
          <p:cNvSpPr/>
          <p:nvPr/>
        </p:nvSpPr>
        <p:spPr>
          <a:xfrm>
            <a:off x="4671535" y="4603735"/>
            <a:ext cx="462805" cy="4335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a:latin typeface="微软雅黑" panose="020B0503020204020204" pitchFamily="34" charset="-122"/>
                <a:ea typeface="微软雅黑" panose="020B0503020204020204" pitchFamily="34" charset="-122"/>
                <a:sym typeface="微软雅黑" panose="020B0503020204020204" pitchFamily="34" charset="-122"/>
              </a:rPr>
              <a:t>3</a:t>
            </a:r>
            <a:endParaRPr lang="zh-CN" altLang="en-US" sz="14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 name="矩形 6">
            <a:extLst>
              <a:ext uri="{FF2B5EF4-FFF2-40B4-BE49-F238E27FC236}">
                <a16:creationId xmlns:a16="http://schemas.microsoft.com/office/drawing/2014/main" id="{77D08FB1-C8EF-DB8E-F3EC-3FE811B198A8}"/>
              </a:ext>
            </a:extLst>
          </p:cNvPr>
          <p:cNvSpPr/>
          <p:nvPr/>
        </p:nvSpPr>
        <p:spPr>
          <a:xfrm>
            <a:off x="5335698" y="4537059"/>
            <a:ext cx="3416320" cy="5232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CN" altLang="en-US" sz="2800" b="1" dirty="0">
                <a:solidFill>
                  <a:schemeClr val="accent1"/>
                </a:solidFill>
                <a:latin typeface="微软雅黑" panose="020B0503020204020204" pitchFamily="34" charset="-122"/>
                <a:ea typeface="微软雅黑" panose="020B0503020204020204" pitchFamily="34" charset="-122"/>
                <a:sym typeface="微软雅黑" panose="020B0503020204020204" pitchFamily="34" charset="-122"/>
              </a:rPr>
              <a:t>研究内容与技术路线</a:t>
            </a:r>
          </a:p>
        </p:txBody>
      </p:sp>
      <p:sp>
        <p:nvSpPr>
          <p:cNvPr id="8" name="矩形 7">
            <a:extLst>
              <a:ext uri="{FF2B5EF4-FFF2-40B4-BE49-F238E27FC236}">
                <a16:creationId xmlns:a16="http://schemas.microsoft.com/office/drawing/2014/main" id="{C3DD7907-A74C-B2F0-A8E2-926CF3E11FC9}"/>
              </a:ext>
            </a:extLst>
          </p:cNvPr>
          <p:cNvSpPr/>
          <p:nvPr/>
        </p:nvSpPr>
        <p:spPr>
          <a:xfrm>
            <a:off x="4671535" y="5206582"/>
            <a:ext cx="462805" cy="433547"/>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a:latin typeface="微软雅黑" panose="020B0503020204020204" pitchFamily="34" charset="-122"/>
                <a:ea typeface="微软雅黑" panose="020B0503020204020204" pitchFamily="34" charset="-122"/>
                <a:sym typeface="微软雅黑" panose="020B0503020204020204" pitchFamily="34" charset="-122"/>
              </a:rPr>
              <a:t>4</a:t>
            </a:r>
            <a:endParaRPr lang="zh-CN" altLang="en-US" sz="14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9" name="矩形 8">
            <a:extLst>
              <a:ext uri="{FF2B5EF4-FFF2-40B4-BE49-F238E27FC236}">
                <a16:creationId xmlns:a16="http://schemas.microsoft.com/office/drawing/2014/main" id="{C023DCF3-5BE2-C393-C8C9-14EBEE62BF47}"/>
              </a:ext>
            </a:extLst>
          </p:cNvPr>
          <p:cNvSpPr/>
          <p:nvPr/>
        </p:nvSpPr>
        <p:spPr>
          <a:xfrm>
            <a:off x="5335698" y="5139906"/>
            <a:ext cx="3057247" cy="5232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CN" altLang="en-US" sz="2800"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论文工作安排计划</a:t>
            </a:r>
          </a:p>
        </p:txBody>
      </p:sp>
      <p:sp>
        <p:nvSpPr>
          <p:cNvPr id="10" name="矩形 9">
            <a:extLst>
              <a:ext uri="{FF2B5EF4-FFF2-40B4-BE49-F238E27FC236}">
                <a16:creationId xmlns:a16="http://schemas.microsoft.com/office/drawing/2014/main" id="{D7D03873-BAA6-39F1-E33D-7336CFCA1D6A}"/>
              </a:ext>
            </a:extLst>
          </p:cNvPr>
          <p:cNvSpPr/>
          <p:nvPr/>
        </p:nvSpPr>
        <p:spPr>
          <a:xfrm>
            <a:off x="4671463" y="5842983"/>
            <a:ext cx="462805" cy="433547"/>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a:latin typeface="微软雅黑" panose="020B0503020204020204" pitchFamily="34" charset="-122"/>
                <a:ea typeface="微软雅黑" panose="020B0503020204020204" pitchFamily="34" charset="-122"/>
                <a:sym typeface="微软雅黑" panose="020B0503020204020204" pitchFamily="34" charset="-122"/>
              </a:rPr>
              <a:t>5</a:t>
            </a:r>
            <a:endParaRPr lang="zh-CN" altLang="en-US" sz="14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1" name="矩形 10">
            <a:extLst>
              <a:ext uri="{FF2B5EF4-FFF2-40B4-BE49-F238E27FC236}">
                <a16:creationId xmlns:a16="http://schemas.microsoft.com/office/drawing/2014/main" id="{7F1A02C6-5EED-139D-E953-8E0FE53ED433}"/>
              </a:ext>
            </a:extLst>
          </p:cNvPr>
          <p:cNvSpPr/>
          <p:nvPr/>
        </p:nvSpPr>
        <p:spPr>
          <a:xfrm>
            <a:off x="5335626" y="5776307"/>
            <a:ext cx="2339102" cy="5232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CN" altLang="en-US" sz="2800"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主要参考文献</a:t>
            </a:r>
          </a:p>
        </p:txBody>
      </p:sp>
    </p:spTree>
    <p:extLst>
      <p:ext uri="{BB962C8B-B14F-4D97-AF65-F5344CB8AC3E}">
        <p14:creationId xmlns:p14="http://schemas.microsoft.com/office/powerpoint/2010/main" val="3624829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7203D5A3-C644-250A-7AC6-90F85DC8C7F5}"/>
              </a:ext>
            </a:extLst>
          </p:cNvPr>
          <p:cNvSpPr/>
          <p:nvPr/>
        </p:nvSpPr>
        <p:spPr>
          <a:xfrm>
            <a:off x="182083" y="3253512"/>
            <a:ext cx="2501634" cy="921584"/>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zh-CN" altLang="en-US" sz="1400" dirty="0">
                <a:latin typeface="黑体" panose="02010609060101010101" pitchFamily="49" charset="-122"/>
                <a:ea typeface="黑体" panose="02010609060101010101" pitchFamily="49" charset="-122"/>
              </a:rPr>
              <a:t>问题二：将基础模型作为替代模型开销过大</a:t>
            </a:r>
          </a:p>
        </p:txBody>
      </p:sp>
      <p:cxnSp>
        <p:nvCxnSpPr>
          <p:cNvPr id="10" name="直接连接符 9"/>
          <p:cNvCxnSpPr/>
          <p:nvPr/>
        </p:nvCxnSpPr>
        <p:spPr>
          <a:xfrm>
            <a:off x="-1523999" y="6413500"/>
            <a:ext cx="504031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5627690" y="6413500"/>
            <a:ext cx="5040313"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矩形 8">
            <a:extLst>
              <a:ext uri="{FF2B5EF4-FFF2-40B4-BE49-F238E27FC236}">
                <a16:creationId xmlns:a16="http://schemas.microsoft.com/office/drawing/2014/main" id="{63416269-AE9F-965E-FBBF-2DCED50ED9E7}"/>
              </a:ext>
            </a:extLst>
          </p:cNvPr>
          <p:cNvSpPr/>
          <p:nvPr/>
        </p:nvSpPr>
        <p:spPr>
          <a:xfrm>
            <a:off x="182083" y="2113799"/>
            <a:ext cx="2501630" cy="889460"/>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zh-CN" altLang="en-US" sz="1400" dirty="0">
                <a:latin typeface="黑体" panose="02010609060101010101" pitchFamily="49" charset="-122"/>
                <a:ea typeface="黑体" panose="02010609060101010101" pitchFamily="49" charset="-122"/>
              </a:rPr>
              <a:t>问题一：适用任务类型单一，跨任务迁移性差</a:t>
            </a:r>
          </a:p>
        </p:txBody>
      </p:sp>
      <p:sp>
        <p:nvSpPr>
          <p:cNvPr id="13" name="矩形 12">
            <a:extLst>
              <a:ext uri="{FF2B5EF4-FFF2-40B4-BE49-F238E27FC236}">
                <a16:creationId xmlns:a16="http://schemas.microsoft.com/office/drawing/2014/main" id="{AE9E178F-9255-0367-449E-62549BB7B812}"/>
              </a:ext>
            </a:extLst>
          </p:cNvPr>
          <p:cNvSpPr/>
          <p:nvPr/>
        </p:nvSpPr>
        <p:spPr>
          <a:xfrm>
            <a:off x="182087" y="4452369"/>
            <a:ext cx="2501639" cy="840699"/>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zh-CN" altLang="en-US" sz="1400" dirty="0">
                <a:latin typeface="黑体" panose="02010609060101010101" pitchFamily="49" charset="-122"/>
                <a:ea typeface="黑体" panose="02010609060101010101" pitchFamily="49" charset="-122"/>
              </a:rPr>
              <a:t>问题三：对抗样本对图像</a:t>
            </a:r>
            <a:r>
              <a:rPr lang="en-US" altLang="zh-CN" sz="1400" dirty="0">
                <a:latin typeface="黑体" panose="02010609060101010101" pitchFamily="49" charset="-122"/>
                <a:ea typeface="黑体" panose="02010609060101010101" pitchFamily="49" charset="-122"/>
              </a:rPr>
              <a:t>-</a:t>
            </a:r>
            <a:r>
              <a:rPr lang="zh-CN" altLang="en-US" sz="1400" dirty="0">
                <a:latin typeface="黑体" panose="02010609060101010101" pitchFamily="49" charset="-122"/>
                <a:ea typeface="黑体" panose="02010609060101010101" pitchFamily="49" charset="-122"/>
              </a:rPr>
              <a:t>文本对过拟合，影响攻击性能</a:t>
            </a:r>
          </a:p>
        </p:txBody>
      </p:sp>
      <p:cxnSp>
        <p:nvCxnSpPr>
          <p:cNvPr id="18" name="直接连接符 17">
            <a:extLst>
              <a:ext uri="{FF2B5EF4-FFF2-40B4-BE49-F238E27FC236}">
                <a16:creationId xmlns:a16="http://schemas.microsoft.com/office/drawing/2014/main" id="{4E788D61-3BB6-D886-1AB8-0DD0D0DBF672}"/>
              </a:ext>
            </a:extLst>
          </p:cNvPr>
          <p:cNvCxnSpPr>
            <a:cxnSpLocks/>
          </p:cNvCxnSpPr>
          <p:nvPr/>
        </p:nvCxnSpPr>
        <p:spPr>
          <a:xfrm>
            <a:off x="2940001" y="1516566"/>
            <a:ext cx="0" cy="4319239"/>
          </a:xfrm>
          <a:prstGeom prst="line">
            <a:avLst/>
          </a:prstGeom>
          <a:ln w="12700">
            <a:solidFill>
              <a:srgbClr val="92D050"/>
            </a:solidFill>
            <a:prstDash val="dash"/>
          </a:ln>
        </p:spPr>
        <p:style>
          <a:lnRef idx="1">
            <a:schemeClr val="accent2"/>
          </a:lnRef>
          <a:fillRef idx="0">
            <a:schemeClr val="accent2"/>
          </a:fillRef>
          <a:effectRef idx="0">
            <a:schemeClr val="accent2"/>
          </a:effectRef>
          <a:fontRef idx="minor">
            <a:schemeClr val="tx1"/>
          </a:fontRef>
        </p:style>
      </p:cxnSp>
      <p:sp>
        <p:nvSpPr>
          <p:cNvPr id="19" name="文本框 18">
            <a:extLst>
              <a:ext uri="{FF2B5EF4-FFF2-40B4-BE49-F238E27FC236}">
                <a16:creationId xmlns:a16="http://schemas.microsoft.com/office/drawing/2014/main" id="{00FB26E1-B5F0-B88B-3676-D64FD2342BBB}"/>
              </a:ext>
            </a:extLst>
          </p:cNvPr>
          <p:cNvSpPr txBox="1"/>
          <p:nvPr/>
        </p:nvSpPr>
        <p:spPr>
          <a:xfrm>
            <a:off x="519827" y="1404880"/>
            <a:ext cx="1826141" cy="338554"/>
          </a:xfrm>
          <a:prstGeom prst="rect">
            <a:avLst/>
          </a:prstGeom>
          <a:noFill/>
        </p:spPr>
        <p:txBody>
          <a:bodyPr wrap="none" rtlCol="0">
            <a:spAutoFit/>
          </a:bodyPr>
          <a:lstStyle/>
          <a:p>
            <a:r>
              <a:rPr lang="zh-CN" altLang="en-US" sz="1600" dirty="0">
                <a:ln>
                  <a:solidFill>
                    <a:schemeClr val="accent2"/>
                  </a:solidFill>
                </a:ln>
                <a:solidFill>
                  <a:schemeClr val="accent2"/>
                </a:solidFill>
                <a:latin typeface="黑体" panose="02010609060101010101" pitchFamily="49" charset="-122"/>
                <a:ea typeface="黑体" panose="02010609060101010101" pitchFamily="49" charset="-122"/>
              </a:rPr>
              <a:t>现有方法存在问题</a:t>
            </a:r>
          </a:p>
        </p:txBody>
      </p:sp>
      <p:sp>
        <p:nvSpPr>
          <p:cNvPr id="20" name="矩形 19">
            <a:extLst>
              <a:ext uri="{FF2B5EF4-FFF2-40B4-BE49-F238E27FC236}">
                <a16:creationId xmlns:a16="http://schemas.microsoft.com/office/drawing/2014/main" id="{887D0E54-E0D7-E9D6-8F01-0C13EE1849B5}"/>
              </a:ext>
            </a:extLst>
          </p:cNvPr>
          <p:cNvSpPr/>
          <p:nvPr/>
        </p:nvSpPr>
        <p:spPr>
          <a:xfrm>
            <a:off x="3430001" y="2688889"/>
            <a:ext cx="2521507" cy="895332"/>
          </a:xfrm>
          <a:prstGeom prst="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zh-CN" altLang="en-US" sz="1400" dirty="0">
                <a:latin typeface="黑体" panose="02010609060101010101" pitchFamily="49" charset="-122"/>
                <a:ea typeface="黑体" panose="02010609060101010101" pitchFamily="49" charset="-122"/>
              </a:rPr>
              <a:t>基于集成模型训练的</a:t>
            </a:r>
            <a:endParaRPr lang="en-US" altLang="zh-CN" sz="1400" dirty="0">
              <a:latin typeface="黑体" panose="02010609060101010101" pitchFamily="49" charset="-122"/>
              <a:ea typeface="黑体" panose="02010609060101010101" pitchFamily="49" charset="-122"/>
            </a:endParaRPr>
          </a:p>
          <a:p>
            <a:pPr algn="ctr"/>
            <a:r>
              <a:rPr lang="zh-CN" altLang="en-US" sz="1400" dirty="0">
                <a:latin typeface="黑体" panose="02010609060101010101" pitchFamily="49" charset="-122"/>
                <a:ea typeface="黑体" panose="02010609060101010101" pitchFamily="49" charset="-122"/>
              </a:rPr>
              <a:t>对抗样本生成方法</a:t>
            </a:r>
          </a:p>
        </p:txBody>
      </p:sp>
      <p:sp>
        <p:nvSpPr>
          <p:cNvPr id="21" name="矩形 20">
            <a:extLst>
              <a:ext uri="{FF2B5EF4-FFF2-40B4-BE49-F238E27FC236}">
                <a16:creationId xmlns:a16="http://schemas.microsoft.com/office/drawing/2014/main" id="{AB05B898-1880-4947-011F-261156532B91}"/>
              </a:ext>
            </a:extLst>
          </p:cNvPr>
          <p:cNvSpPr/>
          <p:nvPr/>
        </p:nvSpPr>
        <p:spPr>
          <a:xfrm>
            <a:off x="3430001" y="4425053"/>
            <a:ext cx="2521507" cy="895329"/>
          </a:xfrm>
          <a:prstGeom prst="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zh-CN" altLang="en-US" sz="1400" dirty="0">
                <a:latin typeface="黑体" panose="02010609060101010101" pitchFamily="49" charset="-122"/>
                <a:ea typeface="黑体" panose="02010609060101010101" pitchFamily="49" charset="-122"/>
              </a:rPr>
              <a:t>基于通用扰动表征对比学习的对抗样本生成方法</a:t>
            </a:r>
          </a:p>
        </p:txBody>
      </p:sp>
      <p:sp>
        <p:nvSpPr>
          <p:cNvPr id="25" name="矩形 24">
            <a:extLst>
              <a:ext uri="{FF2B5EF4-FFF2-40B4-BE49-F238E27FC236}">
                <a16:creationId xmlns:a16="http://schemas.microsoft.com/office/drawing/2014/main" id="{9C5E60A9-5921-9841-035A-2A0DE27CC564}"/>
              </a:ext>
            </a:extLst>
          </p:cNvPr>
          <p:cNvSpPr/>
          <p:nvPr/>
        </p:nvSpPr>
        <p:spPr>
          <a:xfrm>
            <a:off x="6598262" y="3511235"/>
            <a:ext cx="2345006" cy="948432"/>
          </a:xfrm>
          <a:prstGeom prst="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zh-CN" altLang="en-US" sz="1400" dirty="0">
                <a:latin typeface="黑体" panose="02010609060101010101" pitchFamily="49" charset="-122"/>
                <a:ea typeface="黑体" panose="02010609060101010101" pitchFamily="49" charset="-122"/>
              </a:rPr>
              <a:t>面向视觉基础模型的跨模态跨任务对抗样本攻击系统</a:t>
            </a:r>
          </a:p>
        </p:txBody>
      </p:sp>
      <p:cxnSp>
        <p:nvCxnSpPr>
          <p:cNvPr id="26" name="连接符: 肘形 25">
            <a:extLst>
              <a:ext uri="{FF2B5EF4-FFF2-40B4-BE49-F238E27FC236}">
                <a16:creationId xmlns:a16="http://schemas.microsoft.com/office/drawing/2014/main" id="{CDCD0048-4811-F970-21A4-6C27CD097F14}"/>
              </a:ext>
            </a:extLst>
          </p:cNvPr>
          <p:cNvCxnSpPr>
            <a:cxnSpLocks/>
            <a:stCxn id="20" idx="3"/>
            <a:endCxn id="25" idx="1"/>
          </p:cNvCxnSpPr>
          <p:nvPr/>
        </p:nvCxnSpPr>
        <p:spPr>
          <a:xfrm>
            <a:off x="5951508" y="3136555"/>
            <a:ext cx="646754" cy="848896"/>
          </a:xfrm>
          <a:prstGeom prst="bentConnector3">
            <a:avLst>
              <a:gd name="adj1" fmla="val 50000"/>
            </a:avLst>
          </a:prstGeom>
          <a:ln w="19050">
            <a:solidFill>
              <a:srgbClr val="92D050"/>
            </a:solidFill>
            <a:tailEnd type="triangle"/>
          </a:ln>
        </p:spPr>
        <p:style>
          <a:lnRef idx="1">
            <a:schemeClr val="accent2"/>
          </a:lnRef>
          <a:fillRef idx="0">
            <a:schemeClr val="accent2"/>
          </a:fillRef>
          <a:effectRef idx="0">
            <a:schemeClr val="accent2"/>
          </a:effectRef>
          <a:fontRef idx="minor">
            <a:schemeClr val="tx1"/>
          </a:fontRef>
        </p:style>
      </p:cxnSp>
      <p:cxnSp>
        <p:nvCxnSpPr>
          <p:cNvPr id="27" name="连接符: 肘形 26">
            <a:extLst>
              <a:ext uri="{FF2B5EF4-FFF2-40B4-BE49-F238E27FC236}">
                <a16:creationId xmlns:a16="http://schemas.microsoft.com/office/drawing/2014/main" id="{CE862D67-4EB5-083C-8EAA-D4E6F08BE4AB}"/>
              </a:ext>
            </a:extLst>
          </p:cNvPr>
          <p:cNvCxnSpPr>
            <a:cxnSpLocks/>
            <a:stCxn id="21" idx="3"/>
            <a:endCxn id="25" idx="1"/>
          </p:cNvCxnSpPr>
          <p:nvPr/>
        </p:nvCxnSpPr>
        <p:spPr>
          <a:xfrm flipV="1">
            <a:off x="5951508" y="3985451"/>
            <a:ext cx="646754" cy="887267"/>
          </a:xfrm>
          <a:prstGeom prst="bentConnector3">
            <a:avLst>
              <a:gd name="adj1" fmla="val 50000"/>
            </a:avLst>
          </a:prstGeom>
          <a:ln w="19050">
            <a:solidFill>
              <a:srgbClr val="92D050"/>
            </a:solidFill>
            <a:tailEnd type="triangle"/>
          </a:ln>
        </p:spPr>
        <p:style>
          <a:lnRef idx="1">
            <a:schemeClr val="accent2"/>
          </a:lnRef>
          <a:fillRef idx="0">
            <a:schemeClr val="accent2"/>
          </a:fillRef>
          <a:effectRef idx="0">
            <a:schemeClr val="accent2"/>
          </a:effectRef>
          <a:fontRef idx="minor">
            <a:schemeClr val="tx1"/>
          </a:fontRef>
        </p:style>
      </p:cxnSp>
      <p:sp>
        <p:nvSpPr>
          <p:cNvPr id="28" name="文本框 27">
            <a:extLst>
              <a:ext uri="{FF2B5EF4-FFF2-40B4-BE49-F238E27FC236}">
                <a16:creationId xmlns:a16="http://schemas.microsoft.com/office/drawing/2014/main" id="{1A000AEC-3784-25E6-DC68-DAC4C3366E23}"/>
              </a:ext>
            </a:extLst>
          </p:cNvPr>
          <p:cNvSpPr txBox="1"/>
          <p:nvPr/>
        </p:nvSpPr>
        <p:spPr>
          <a:xfrm>
            <a:off x="5354956" y="1420439"/>
            <a:ext cx="2031325" cy="338554"/>
          </a:xfrm>
          <a:prstGeom prst="rect">
            <a:avLst/>
          </a:prstGeom>
          <a:noFill/>
        </p:spPr>
        <p:txBody>
          <a:bodyPr wrap="none" rtlCol="0">
            <a:spAutoFit/>
          </a:bodyPr>
          <a:lstStyle/>
          <a:p>
            <a:r>
              <a:rPr lang="zh-CN" altLang="en-US" sz="1600" dirty="0">
                <a:ln>
                  <a:solidFill>
                    <a:schemeClr val="accent6"/>
                  </a:solidFill>
                </a:ln>
                <a:solidFill>
                  <a:srgbClr val="92D050"/>
                </a:solidFill>
                <a:latin typeface="黑体" panose="02010609060101010101" pitchFamily="49" charset="-122"/>
                <a:ea typeface="黑体" panose="02010609060101010101" pitchFamily="49" charset="-122"/>
              </a:rPr>
              <a:t>本文拟采用解决方法</a:t>
            </a:r>
          </a:p>
        </p:txBody>
      </p:sp>
      <p:cxnSp>
        <p:nvCxnSpPr>
          <p:cNvPr id="30" name="连接符: 肘形 29">
            <a:extLst>
              <a:ext uri="{FF2B5EF4-FFF2-40B4-BE49-F238E27FC236}">
                <a16:creationId xmlns:a16="http://schemas.microsoft.com/office/drawing/2014/main" id="{7E8BFC1B-C434-981F-BED3-C94D03D91F05}"/>
              </a:ext>
            </a:extLst>
          </p:cNvPr>
          <p:cNvCxnSpPr>
            <a:cxnSpLocks/>
            <a:stCxn id="9" idx="3"/>
            <a:endCxn id="20" idx="1"/>
          </p:cNvCxnSpPr>
          <p:nvPr/>
        </p:nvCxnSpPr>
        <p:spPr>
          <a:xfrm>
            <a:off x="2683713" y="2558529"/>
            <a:ext cx="746288" cy="578026"/>
          </a:xfrm>
          <a:prstGeom prst="bentConnector3">
            <a:avLst>
              <a:gd name="adj1" fmla="val 50000"/>
            </a:avLst>
          </a:prstGeom>
          <a:ln w="19050">
            <a:solidFill>
              <a:srgbClr val="92D050"/>
            </a:solidFill>
            <a:tailEnd type="triangle"/>
          </a:ln>
        </p:spPr>
        <p:style>
          <a:lnRef idx="1">
            <a:schemeClr val="accent2"/>
          </a:lnRef>
          <a:fillRef idx="0">
            <a:schemeClr val="accent2"/>
          </a:fillRef>
          <a:effectRef idx="0">
            <a:schemeClr val="accent2"/>
          </a:effectRef>
          <a:fontRef idx="minor">
            <a:schemeClr val="tx1"/>
          </a:fontRef>
        </p:style>
      </p:cxnSp>
      <p:cxnSp>
        <p:nvCxnSpPr>
          <p:cNvPr id="31" name="连接符: 肘形 30">
            <a:extLst>
              <a:ext uri="{FF2B5EF4-FFF2-40B4-BE49-F238E27FC236}">
                <a16:creationId xmlns:a16="http://schemas.microsoft.com/office/drawing/2014/main" id="{4D65D24C-B2B8-4D3E-1E72-D433BB65898D}"/>
              </a:ext>
            </a:extLst>
          </p:cNvPr>
          <p:cNvCxnSpPr>
            <a:cxnSpLocks/>
            <a:stCxn id="12" idx="3"/>
            <a:endCxn id="20" idx="1"/>
          </p:cNvCxnSpPr>
          <p:nvPr/>
        </p:nvCxnSpPr>
        <p:spPr>
          <a:xfrm flipV="1">
            <a:off x="2683717" y="3136555"/>
            <a:ext cx="746284" cy="577749"/>
          </a:xfrm>
          <a:prstGeom prst="bentConnector3">
            <a:avLst>
              <a:gd name="adj1" fmla="val 50000"/>
            </a:avLst>
          </a:prstGeom>
          <a:ln w="19050">
            <a:solidFill>
              <a:srgbClr val="92D050"/>
            </a:solidFill>
            <a:tailEnd type="triangle"/>
          </a:ln>
        </p:spPr>
        <p:style>
          <a:lnRef idx="1">
            <a:schemeClr val="accent2"/>
          </a:lnRef>
          <a:fillRef idx="0">
            <a:schemeClr val="accent2"/>
          </a:fillRef>
          <a:effectRef idx="0">
            <a:schemeClr val="accent2"/>
          </a:effectRef>
          <a:fontRef idx="minor">
            <a:schemeClr val="tx1"/>
          </a:fontRef>
        </p:style>
      </p:cxnSp>
      <p:cxnSp>
        <p:nvCxnSpPr>
          <p:cNvPr id="32" name="连接符: 肘形 31">
            <a:extLst>
              <a:ext uri="{FF2B5EF4-FFF2-40B4-BE49-F238E27FC236}">
                <a16:creationId xmlns:a16="http://schemas.microsoft.com/office/drawing/2014/main" id="{3304EE38-2E57-DA54-C65F-D7FFCE3814BA}"/>
              </a:ext>
            </a:extLst>
          </p:cNvPr>
          <p:cNvCxnSpPr>
            <a:cxnSpLocks/>
            <a:stCxn id="13" idx="3"/>
            <a:endCxn id="21" idx="1"/>
          </p:cNvCxnSpPr>
          <p:nvPr/>
        </p:nvCxnSpPr>
        <p:spPr>
          <a:xfrm flipV="1">
            <a:off x="2683726" y="4872718"/>
            <a:ext cx="746275" cy="1"/>
          </a:xfrm>
          <a:prstGeom prst="bentConnector3">
            <a:avLst>
              <a:gd name="adj1" fmla="val 50000"/>
            </a:avLst>
          </a:prstGeom>
          <a:ln w="19050">
            <a:solidFill>
              <a:srgbClr val="92D050"/>
            </a:solidFill>
            <a:tailEnd type="triangle"/>
          </a:ln>
        </p:spPr>
        <p:style>
          <a:lnRef idx="1">
            <a:schemeClr val="accent2"/>
          </a:lnRef>
          <a:fillRef idx="0">
            <a:schemeClr val="accent2"/>
          </a:fillRef>
          <a:effectRef idx="0">
            <a:schemeClr val="accent2"/>
          </a:effectRef>
          <a:fontRef idx="minor">
            <a:schemeClr val="tx1"/>
          </a:fontRef>
        </p:style>
      </p:cxnSp>
      <p:sp>
        <p:nvSpPr>
          <p:cNvPr id="35" name="内容占位符 2">
            <a:extLst>
              <a:ext uri="{FF2B5EF4-FFF2-40B4-BE49-F238E27FC236}">
                <a16:creationId xmlns:a16="http://schemas.microsoft.com/office/drawing/2014/main" id="{5DB804B2-689D-E686-D711-8B8A35CC2054}"/>
              </a:ext>
            </a:extLst>
          </p:cNvPr>
          <p:cNvSpPr txBox="1">
            <a:spLocks/>
          </p:cNvSpPr>
          <p:nvPr/>
        </p:nvSpPr>
        <p:spPr>
          <a:xfrm>
            <a:off x="832606" y="386048"/>
            <a:ext cx="10515600" cy="54229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黑体" charset="0"/>
                <a:ea typeface="黑体"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黑体" charset="0"/>
                <a:ea typeface="黑体"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黑体" charset="0"/>
                <a:ea typeface="黑体"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黑体" charset="0"/>
                <a:ea typeface="黑体"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黑体" charset="0"/>
                <a:ea typeface="黑体"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zh-CN" altLang="en-US" b="1" dirty="0">
                <a:latin typeface="Microsoft YaHei Bold" panose="020B0503020204020204" charset="-122"/>
                <a:ea typeface="Microsoft YaHei Bold" panose="020B0503020204020204" charset="-122"/>
                <a:cs typeface="Microsoft YaHei Bold" panose="020B0503020204020204" charset="-122"/>
              </a:rPr>
              <a:t>三、</a:t>
            </a:r>
            <a:r>
              <a:rPr lang="zh-CN" altLang="en-US" b="1" dirty="0">
                <a:latin typeface="微软雅黑" panose="020B0503020204020204" pitchFamily="34" charset="-122"/>
                <a:ea typeface="微软雅黑" panose="020B0503020204020204" pitchFamily="34" charset="-122"/>
                <a:cs typeface="Microsoft YaHei Bold" panose="020B0503020204020204" charset="-122"/>
              </a:rPr>
              <a:t>研究</a:t>
            </a:r>
            <a:r>
              <a:rPr lang="zh-CN" altLang="en-US" b="1" dirty="0">
                <a:latin typeface="Microsoft YaHei Bold" panose="020B0503020204020204" charset="-122"/>
                <a:ea typeface="Microsoft YaHei Bold" panose="020B0503020204020204" charset="-122"/>
                <a:cs typeface="Microsoft YaHei Bold" panose="020B0503020204020204" charset="-122"/>
              </a:rPr>
              <a:t>内容与技术路线</a:t>
            </a:r>
          </a:p>
        </p:txBody>
      </p:sp>
    </p:spTree>
    <p:extLst>
      <p:ext uri="{BB962C8B-B14F-4D97-AF65-F5344CB8AC3E}">
        <p14:creationId xmlns:p14="http://schemas.microsoft.com/office/powerpoint/2010/main" val="2335000232"/>
      </p:ext>
    </p:extLst>
  </p:cSld>
  <p:clrMapOvr>
    <a:masterClrMapping/>
  </p:clrMapOvr>
  <p:transition spd="slow"/>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直接连接符 9"/>
          <p:cNvCxnSpPr/>
          <p:nvPr/>
        </p:nvCxnSpPr>
        <p:spPr>
          <a:xfrm>
            <a:off x="-1523999" y="6413500"/>
            <a:ext cx="504031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5627690" y="6413500"/>
            <a:ext cx="5040313" cy="0"/>
          </a:xfrm>
          <a:prstGeom prst="line">
            <a:avLst/>
          </a:prstGeom>
        </p:spPr>
        <p:style>
          <a:lnRef idx="1">
            <a:schemeClr val="accent1"/>
          </a:lnRef>
          <a:fillRef idx="0">
            <a:schemeClr val="accent1"/>
          </a:fillRef>
          <a:effectRef idx="0">
            <a:schemeClr val="accent1"/>
          </a:effectRef>
          <a:fontRef idx="minor">
            <a:schemeClr val="tx1"/>
          </a:fontRef>
        </p:style>
      </p:cxnSp>
      <p:sp>
        <p:nvSpPr>
          <p:cNvPr id="4" name="内容占位符 2"/>
          <p:cNvSpPr>
            <a:spLocks noGrp="1"/>
          </p:cNvSpPr>
          <p:nvPr>
            <p:ph idx="1"/>
          </p:nvPr>
        </p:nvSpPr>
        <p:spPr>
          <a:xfrm>
            <a:off x="802869" y="444499"/>
            <a:ext cx="10515600" cy="409406"/>
          </a:xfrm>
        </p:spPr>
        <p:txBody>
          <a:bodyPr>
            <a:normAutofit/>
          </a:bodyPr>
          <a:lstStyle/>
          <a:p>
            <a:pPr marL="0" indent="0">
              <a:buNone/>
            </a:pPr>
            <a:r>
              <a:rPr lang="zh-CN" altLang="en-US" sz="2000" b="1" dirty="0">
                <a:latin typeface="Microsoft YaHei Bold" panose="020B0503020204020204" charset="-122"/>
                <a:ea typeface="Microsoft YaHei Bold" panose="020B0503020204020204" charset="-122"/>
                <a:cs typeface="Microsoft YaHei Bold" panose="020B0503020204020204" charset="-122"/>
              </a:rPr>
              <a:t>三、研究内容与技术路线</a:t>
            </a:r>
            <a:r>
              <a:rPr lang="en-US" altLang="zh-CN" sz="2000" b="1" dirty="0">
                <a:latin typeface="Microsoft YaHei Bold" panose="020B0503020204020204" charset="-122"/>
                <a:ea typeface="Microsoft YaHei Bold" panose="020B0503020204020204" charset="-122"/>
                <a:cs typeface="Microsoft YaHei Bold" panose="020B0503020204020204" charset="-122"/>
              </a:rPr>
              <a:t>——</a:t>
            </a:r>
            <a:r>
              <a:rPr lang="zh-CN" altLang="en-US" sz="2000" b="1" dirty="0">
                <a:latin typeface="Microsoft YaHei Bold" panose="020B0503020204020204" charset="-122"/>
                <a:ea typeface="Microsoft YaHei Bold" panose="020B0503020204020204" charset="-122"/>
                <a:cs typeface="Microsoft YaHei Bold" panose="020B0503020204020204" charset="-122"/>
              </a:rPr>
              <a:t>基于集成模型训练的对抗样本生成方法</a:t>
            </a:r>
          </a:p>
        </p:txBody>
      </p:sp>
      <p:sp>
        <p:nvSpPr>
          <p:cNvPr id="5" name="文本框 4">
            <a:extLst>
              <a:ext uri="{FF2B5EF4-FFF2-40B4-BE49-F238E27FC236}">
                <a16:creationId xmlns:a16="http://schemas.microsoft.com/office/drawing/2014/main" id="{46850365-C72E-19B3-B5C8-70547A3BB43A}"/>
              </a:ext>
            </a:extLst>
          </p:cNvPr>
          <p:cNvSpPr txBox="1"/>
          <p:nvPr/>
        </p:nvSpPr>
        <p:spPr>
          <a:xfrm>
            <a:off x="371241" y="1670994"/>
            <a:ext cx="1858780" cy="369332"/>
          </a:xfrm>
          <a:prstGeom prst="rect">
            <a:avLst/>
          </a:prstGeom>
          <a:noFill/>
        </p:spPr>
        <p:txBody>
          <a:bodyPr wrap="square" rtlCol="0">
            <a:spAutoFit/>
          </a:bodyPr>
          <a:lstStyle/>
          <a:p>
            <a:r>
              <a:rPr lang="zh-CN" altLang="en-US" dirty="0">
                <a:latin typeface="黑体" panose="02010609060101010101" pitchFamily="49" charset="-122"/>
                <a:ea typeface="黑体" panose="02010609060101010101" pitchFamily="49" charset="-122"/>
              </a:rPr>
              <a:t>对抗样本迁移性</a:t>
            </a:r>
          </a:p>
        </p:txBody>
      </p:sp>
      <p:sp>
        <p:nvSpPr>
          <p:cNvPr id="6" name="文本框 5">
            <a:extLst>
              <a:ext uri="{FF2B5EF4-FFF2-40B4-BE49-F238E27FC236}">
                <a16:creationId xmlns:a16="http://schemas.microsoft.com/office/drawing/2014/main" id="{BDB1CDAF-68B0-0BE9-692D-5B2D6A40FB0F}"/>
              </a:ext>
            </a:extLst>
          </p:cNvPr>
          <p:cNvSpPr txBox="1"/>
          <p:nvPr/>
        </p:nvSpPr>
        <p:spPr>
          <a:xfrm>
            <a:off x="3062664" y="1288745"/>
            <a:ext cx="1671404" cy="369332"/>
          </a:xfrm>
          <a:prstGeom prst="rect">
            <a:avLst/>
          </a:prstGeom>
          <a:noFill/>
        </p:spPr>
        <p:txBody>
          <a:bodyPr wrap="square" rtlCol="0">
            <a:spAutoFit/>
          </a:bodyPr>
          <a:lstStyle/>
          <a:p>
            <a:r>
              <a:rPr lang="zh-CN" altLang="en-US" dirty="0">
                <a:latin typeface="黑体" panose="02010609060101010101" pitchFamily="49" charset="-122"/>
                <a:ea typeface="黑体" panose="02010609060101010101" pitchFamily="49" charset="-122"/>
              </a:rPr>
              <a:t>跨数据迁移性</a:t>
            </a:r>
          </a:p>
        </p:txBody>
      </p:sp>
      <p:sp>
        <p:nvSpPr>
          <p:cNvPr id="7" name="文本框 6">
            <a:extLst>
              <a:ext uri="{FF2B5EF4-FFF2-40B4-BE49-F238E27FC236}">
                <a16:creationId xmlns:a16="http://schemas.microsoft.com/office/drawing/2014/main" id="{EDCA3A1C-E2FA-ED15-D7B3-0A420BF30519}"/>
              </a:ext>
            </a:extLst>
          </p:cNvPr>
          <p:cNvSpPr txBox="1"/>
          <p:nvPr/>
        </p:nvSpPr>
        <p:spPr>
          <a:xfrm>
            <a:off x="3062664" y="1670994"/>
            <a:ext cx="1671404" cy="369332"/>
          </a:xfrm>
          <a:prstGeom prst="rect">
            <a:avLst/>
          </a:prstGeom>
          <a:noFill/>
        </p:spPr>
        <p:txBody>
          <a:bodyPr wrap="square" rtlCol="0">
            <a:spAutoFit/>
          </a:bodyPr>
          <a:lstStyle/>
          <a:p>
            <a:r>
              <a:rPr lang="zh-CN" altLang="en-US" dirty="0">
                <a:latin typeface="黑体" panose="02010609060101010101" pitchFamily="49" charset="-122"/>
                <a:ea typeface="黑体" panose="02010609060101010101" pitchFamily="49" charset="-122"/>
              </a:rPr>
              <a:t>跨模型迁移性</a:t>
            </a:r>
          </a:p>
        </p:txBody>
      </p:sp>
      <p:sp>
        <p:nvSpPr>
          <p:cNvPr id="8" name="文本框 7">
            <a:extLst>
              <a:ext uri="{FF2B5EF4-FFF2-40B4-BE49-F238E27FC236}">
                <a16:creationId xmlns:a16="http://schemas.microsoft.com/office/drawing/2014/main" id="{D1D223F6-569E-63C2-47BE-2FB2981EC334}"/>
              </a:ext>
            </a:extLst>
          </p:cNvPr>
          <p:cNvSpPr txBox="1"/>
          <p:nvPr/>
        </p:nvSpPr>
        <p:spPr>
          <a:xfrm>
            <a:off x="3062664" y="2053243"/>
            <a:ext cx="1671404" cy="369332"/>
          </a:xfrm>
          <a:prstGeom prst="rect">
            <a:avLst/>
          </a:prstGeom>
          <a:noFill/>
        </p:spPr>
        <p:txBody>
          <a:bodyPr wrap="square" rtlCol="0">
            <a:spAutoFit/>
          </a:bodyPr>
          <a:lstStyle/>
          <a:p>
            <a:r>
              <a:rPr lang="zh-CN" altLang="en-US" dirty="0">
                <a:latin typeface="黑体" panose="02010609060101010101" pitchFamily="49" charset="-122"/>
                <a:ea typeface="黑体" panose="02010609060101010101" pitchFamily="49" charset="-122"/>
              </a:rPr>
              <a:t>跨任务迁移性</a:t>
            </a:r>
          </a:p>
        </p:txBody>
      </p:sp>
      <p:cxnSp>
        <p:nvCxnSpPr>
          <p:cNvPr id="12" name="直接箭头连接符 11">
            <a:extLst>
              <a:ext uri="{FF2B5EF4-FFF2-40B4-BE49-F238E27FC236}">
                <a16:creationId xmlns:a16="http://schemas.microsoft.com/office/drawing/2014/main" id="{B351B42A-D653-E34B-3C12-B51F2E94434B}"/>
              </a:ext>
            </a:extLst>
          </p:cNvPr>
          <p:cNvCxnSpPr>
            <a:stCxn id="5" idx="3"/>
            <a:endCxn id="6" idx="1"/>
          </p:cNvCxnSpPr>
          <p:nvPr/>
        </p:nvCxnSpPr>
        <p:spPr>
          <a:xfrm flipV="1">
            <a:off x="2230021" y="1473411"/>
            <a:ext cx="832643" cy="382249"/>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3" name="直接箭头连接符 12">
            <a:extLst>
              <a:ext uri="{FF2B5EF4-FFF2-40B4-BE49-F238E27FC236}">
                <a16:creationId xmlns:a16="http://schemas.microsoft.com/office/drawing/2014/main" id="{6A783363-45BB-A164-03A0-2F0351BEE14A}"/>
              </a:ext>
            </a:extLst>
          </p:cNvPr>
          <p:cNvCxnSpPr>
            <a:cxnSpLocks/>
            <a:stCxn id="5" idx="3"/>
            <a:endCxn id="7" idx="1"/>
          </p:cNvCxnSpPr>
          <p:nvPr/>
        </p:nvCxnSpPr>
        <p:spPr>
          <a:xfrm>
            <a:off x="2230021" y="1855660"/>
            <a:ext cx="832643"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6" name="直接箭头连接符 15">
            <a:extLst>
              <a:ext uri="{FF2B5EF4-FFF2-40B4-BE49-F238E27FC236}">
                <a16:creationId xmlns:a16="http://schemas.microsoft.com/office/drawing/2014/main" id="{8FF3DDB1-F46F-3A3F-F75F-C2B8135773FC}"/>
              </a:ext>
            </a:extLst>
          </p:cNvPr>
          <p:cNvCxnSpPr>
            <a:cxnSpLocks/>
            <a:stCxn id="5" idx="3"/>
            <a:endCxn id="8" idx="1"/>
          </p:cNvCxnSpPr>
          <p:nvPr/>
        </p:nvCxnSpPr>
        <p:spPr>
          <a:xfrm>
            <a:off x="2230021" y="1855660"/>
            <a:ext cx="832643" cy="382249"/>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9" name="文本框 18">
            <a:extLst>
              <a:ext uri="{FF2B5EF4-FFF2-40B4-BE49-F238E27FC236}">
                <a16:creationId xmlns:a16="http://schemas.microsoft.com/office/drawing/2014/main" id="{BD4B3050-8EEE-D103-C986-4CB58BE34BF6}"/>
              </a:ext>
            </a:extLst>
          </p:cNvPr>
          <p:cNvSpPr txBox="1"/>
          <p:nvPr/>
        </p:nvSpPr>
        <p:spPr>
          <a:xfrm>
            <a:off x="321247" y="4351408"/>
            <a:ext cx="1858780" cy="369332"/>
          </a:xfrm>
          <a:prstGeom prst="rect">
            <a:avLst/>
          </a:prstGeom>
          <a:noFill/>
        </p:spPr>
        <p:txBody>
          <a:bodyPr wrap="square" rtlCol="0">
            <a:spAutoFit/>
          </a:bodyPr>
          <a:lstStyle/>
          <a:p>
            <a:r>
              <a:rPr lang="zh-CN" altLang="en-US" dirty="0">
                <a:ln w="0"/>
                <a:solidFill>
                  <a:schemeClr val="accent1"/>
                </a:solidFill>
                <a:effectLst>
                  <a:outerShdw blurRad="38100" dist="25400" dir="5400000" algn="ctr" rotWithShape="0">
                    <a:srgbClr val="6E747A">
                      <a:alpha val="43000"/>
                    </a:srgbClr>
                  </a:outerShdw>
                </a:effectLst>
                <a:latin typeface="黑体" panose="02010609060101010101" pitchFamily="49" charset="-122"/>
                <a:ea typeface="黑体" panose="02010609060101010101" pitchFamily="49" charset="-122"/>
              </a:rPr>
              <a:t>跨任务迁移性差</a:t>
            </a:r>
          </a:p>
        </p:txBody>
      </p:sp>
      <p:pic>
        <p:nvPicPr>
          <p:cNvPr id="21" name="图片 20">
            <a:extLst>
              <a:ext uri="{FF2B5EF4-FFF2-40B4-BE49-F238E27FC236}">
                <a16:creationId xmlns:a16="http://schemas.microsoft.com/office/drawing/2014/main" id="{770E6DB5-E51F-CE56-FFAC-B01EEC6DA548}"/>
              </a:ext>
            </a:extLst>
          </p:cNvPr>
          <p:cNvPicPr>
            <a:picLocks noChangeAspect="1"/>
          </p:cNvPicPr>
          <p:nvPr/>
        </p:nvPicPr>
        <p:blipFill>
          <a:blip r:embed="rId3"/>
          <a:stretch>
            <a:fillRect/>
          </a:stretch>
        </p:blipFill>
        <p:spPr>
          <a:xfrm>
            <a:off x="5433579" y="3055899"/>
            <a:ext cx="3213577" cy="2488203"/>
          </a:xfrm>
          <a:prstGeom prst="rect">
            <a:avLst/>
          </a:prstGeom>
        </p:spPr>
      </p:pic>
      <p:sp>
        <p:nvSpPr>
          <p:cNvPr id="22" name="文本框 21">
            <a:extLst>
              <a:ext uri="{FF2B5EF4-FFF2-40B4-BE49-F238E27FC236}">
                <a16:creationId xmlns:a16="http://schemas.microsoft.com/office/drawing/2014/main" id="{FCA5D5F0-5217-3E9B-3875-595FF64C6444}"/>
              </a:ext>
            </a:extLst>
          </p:cNvPr>
          <p:cNvSpPr txBox="1"/>
          <p:nvPr/>
        </p:nvSpPr>
        <p:spPr>
          <a:xfrm>
            <a:off x="3012670" y="3692161"/>
            <a:ext cx="2097039" cy="369332"/>
          </a:xfrm>
          <a:prstGeom prst="rect">
            <a:avLst/>
          </a:prstGeom>
          <a:noFill/>
        </p:spPr>
        <p:txBody>
          <a:bodyPr wrap="square" rtlCol="0">
            <a:spAutoFit/>
          </a:bodyPr>
          <a:lstStyle/>
          <a:p>
            <a:r>
              <a:rPr lang="zh-CN" altLang="en-US" dirty="0">
                <a:ln w="0">
                  <a:solidFill>
                    <a:schemeClr val="accent2"/>
                  </a:solidFill>
                </a:ln>
                <a:solidFill>
                  <a:schemeClr val="accent2"/>
                </a:solidFill>
                <a:effectLst>
                  <a:outerShdw blurRad="38100" dist="25400" dir="5400000" algn="ctr" rotWithShape="0">
                    <a:srgbClr val="6E747A">
                      <a:alpha val="43000"/>
                    </a:srgbClr>
                  </a:outerShdw>
                </a:effectLst>
                <a:latin typeface="黑体" panose="02010609060101010101" pitchFamily="49" charset="-122"/>
                <a:ea typeface="黑体" panose="02010609060101010101" pitchFamily="49" charset="-122"/>
              </a:rPr>
              <a:t>决策边界存在差异</a:t>
            </a:r>
          </a:p>
        </p:txBody>
      </p:sp>
      <p:sp>
        <p:nvSpPr>
          <p:cNvPr id="23" name="文本框 22">
            <a:extLst>
              <a:ext uri="{FF2B5EF4-FFF2-40B4-BE49-F238E27FC236}">
                <a16:creationId xmlns:a16="http://schemas.microsoft.com/office/drawing/2014/main" id="{94346FF5-FFDB-0888-FD30-4559992A00C2}"/>
              </a:ext>
            </a:extLst>
          </p:cNvPr>
          <p:cNvSpPr txBox="1"/>
          <p:nvPr/>
        </p:nvSpPr>
        <p:spPr>
          <a:xfrm>
            <a:off x="3012670" y="4351408"/>
            <a:ext cx="1721398" cy="369332"/>
          </a:xfrm>
          <a:prstGeom prst="rect">
            <a:avLst/>
          </a:prstGeom>
          <a:noFill/>
        </p:spPr>
        <p:txBody>
          <a:bodyPr wrap="square" rtlCol="0">
            <a:spAutoFit/>
          </a:bodyPr>
          <a:lstStyle/>
          <a:p>
            <a:r>
              <a:rPr lang="zh-CN" altLang="en-US" dirty="0">
                <a:ln w="0">
                  <a:solidFill>
                    <a:schemeClr val="accent2"/>
                  </a:solidFill>
                </a:ln>
                <a:solidFill>
                  <a:schemeClr val="accent2"/>
                </a:solidFill>
                <a:effectLst>
                  <a:outerShdw blurRad="38100" dist="25400" dir="5400000" algn="ctr" rotWithShape="0">
                    <a:srgbClr val="6E747A">
                      <a:alpha val="43000"/>
                    </a:srgbClr>
                  </a:outerShdw>
                </a:effectLst>
                <a:latin typeface="黑体" panose="02010609060101010101" pitchFamily="49" charset="-122"/>
                <a:ea typeface="黑体" panose="02010609060101010101" pitchFamily="49" charset="-122"/>
              </a:rPr>
              <a:t>对模型过拟合</a:t>
            </a:r>
          </a:p>
        </p:txBody>
      </p:sp>
      <p:sp>
        <p:nvSpPr>
          <p:cNvPr id="24" name="文本框 23">
            <a:extLst>
              <a:ext uri="{FF2B5EF4-FFF2-40B4-BE49-F238E27FC236}">
                <a16:creationId xmlns:a16="http://schemas.microsoft.com/office/drawing/2014/main" id="{FC9627AF-1140-A4F8-11FF-2404948FA603}"/>
              </a:ext>
            </a:extLst>
          </p:cNvPr>
          <p:cNvSpPr txBox="1"/>
          <p:nvPr/>
        </p:nvSpPr>
        <p:spPr>
          <a:xfrm>
            <a:off x="3012670" y="5061672"/>
            <a:ext cx="1671404" cy="369332"/>
          </a:xfrm>
          <a:prstGeom prst="rect">
            <a:avLst/>
          </a:prstGeom>
          <a:noFill/>
        </p:spPr>
        <p:txBody>
          <a:bodyPr wrap="square" rtlCol="0">
            <a:spAutoFit/>
          </a:bodyPr>
          <a:lstStyle/>
          <a:p>
            <a:r>
              <a:rPr lang="zh-CN" altLang="en-US" dirty="0">
                <a:ln w="0">
                  <a:solidFill>
                    <a:schemeClr val="accent2"/>
                  </a:solidFill>
                </a:ln>
                <a:solidFill>
                  <a:schemeClr val="accent2"/>
                </a:solidFill>
                <a:effectLst>
                  <a:outerShdw blurRad="38100" dist="25400" dir="5400000" algn="ctr" rotWithShape="0">
                    <a:srgbClr val="6E747A">
                      <a:alpha val="43000"/>
                    </a:srgbClr>
                  </a:outerShdw>
                </a:effectLst>
                <a:latin typeface="黑体" panose="02010609060101010101" pitchFamily="49" charset="-122"/>
                <a:ea typeface="黑体" panose="02010609060101010101" pitchFamily="49" charset="-122"/>
              </a:rPr>
              <a:t>对任务过拟合</a:t>
            </a:r>
          </a:p>
        </p:txBody>
      </p:sp>
      <p:cxnSp>
        <p:nvCxnSpPr>
          <p:cNvPr id="25" name="直接箭头连接符 24">
            <a:extLst>
              <a:ext uri="{FF2B5EF4-FFF2-40B4-BE49-F238E27FC236}">
                <a16:creationId xmlns:a16="http://schemas.microsoft.com/office/drawing/2014/main" id="{6BDD44D8-D15D-8FBA-C2C7-DB69F0E4DBDF}"/>
              </a:ext>
            </a:extLst>
          </p:cNvPr>
          <p:cNvCxnSpPr>
            <a:cxnSpLocks/>
            <a:stCxn id="19" idx="3"/>
            <a:endCxn id="22" idx="1"/>
          </p:cNvCxnSpPr>
          <p:nvPr/>
        </p:nvCxnSpPr>
        <p:spPr>
          <a:xfrm flipV="1">
            <a:off x="2180027" y="3876827"/>
            <a:ext cx="832643" cy="659247"/>
          </a:xfrm>
          <a:prstGeom prst="straightConnector1">
            <a:avLst/>
          </a:prstGeom>
          <a:ln w="19050">
            <a:solidFill>
              <a:schemeClr val="accent2"/>
            </a:solidFill>
            <a:tailEnd type="triangle"/>
          </a:ln>
        </p:spPr>
        <p:style>
          <a:lnRef idx="1">
            <a:schemeClr val="dk1"/>
          </a:lnRef>
          <a:fillRef idx="0">
            <a:schemeClr val="dk1"/>
          </a:fillRef>
          <a:effectRef idx="0">
            <a:schemeClr val="dk1"/>
          </a:effectRef>
          <a:fontRef idx="minor">
            <a:schemeClr val="tx1"/>
          </a:fontRef>
        </p:style>
      </p:cxnSp>
      <p:cxnSp>
        <p:nvCxnSpPr>
          <p:cNvPr id="26" name="直接箭头连接符 25">
            <a:extLst>
              <a:ext uri="{FF2B5EF4-FFF2-40B4-BE49-F238E27FC236}">
                <a16:creationId xmlns:a16="http://schemas.microsoft.com/office/drawing/2014/main" id="{B2AE2381-8483-4CE8-524A-5668460A3BCD}"/>
              </a:ext>
            </a:extLst>
          </p:cNvPr>
          <p:cNvCxnSpPr>
            <a:cxnSpLocks/>
            <a:stCxn id="19" idx="3"/>
            <a:endCxn id="23" idx="1"/>
          </p:cNvCxnSpPr>
          <p:nvPr/>
        </p:nvCxnSpPr>
        <p:spPr>
          <a:xfrm>
            <a:off x="2180027" y="4536074"/>
            <a:ext cx="832643" cy="0"/>
          </a:xfrm>
          <a:prstGeom prst="straightConnector1">
            <a:avLst/>
          </a:prstGeom>
          <a:ln w="19050">
            <a:solidFill>
              <a:schemeClr val="accent2"/>
            </a:solidFill>
            <a:tailEnd type="triangle"/>
          </a:ln>
        </p:spPr>
        <p:style>
          <a:lnRef idx="1">
            <a:schemeClr val="dk1"/>
          </a:lnRef>
          <a:fillRef idx="0">
            <a:schemeClr val="dk1"/>
          </a:fillRef>
          <a:effectRef idx="0">
            <a:schemeClr val="dk1"/>
          </a:effectRef>
          <a:fontRef idx="minor">
            <a:schemeClr val="tx1"/>
          </a:fontRef>
        </p:style>
      </p:cxnSp>
      <p:cxnSp>
        <p:nvCxnSpPr>
          <p:cNvPr id="27" name="直接箭头连接符 26">
            <a:extLst>
              <a:ext uri="{FF2B5EF4-FFF2-40B4-BE49-F238E27FC236}">
                <a16:creationId xmlns:a16="http://schemas.microsoft.com/office/drawing/2014/main" id="{7216087A-1A16-AA87-0C9A-138FA456CB9E}"/>
              </a:ext>
            </a:extLst>
          </p:cNvPr>
          <p:cNvCxnSpPr>
            <a:cxnSpLocks/>
            <a:stCxn id="19" idx="3"/>
            <a:endCxn id="24" idx="1"/>
          </p:cNvCxnSpPr>
          <p:nvPr/>
        </p:nvCxnSpPr>
        <p:spPr>
          <a:xfrm>
            <a:off x="2180027" y="4536074"/>
            <a:ext cx="832643" cy="710264"/>
          </a:xfrm>
          <a:prstGeom prst="straightConnector1">
            <a:avLst/>
          </a:prstGeom>
          <a:ln w="19050">
            <a:solidFill>
              <a:schemeClr val="accent2"/>
            </a:solidFill>
            <a:tailEnd type="triangle"/>
          </a:ln>
        </p:spPr>
        <p:style>
          <a:lnRef idx="1">
            <a:schemeClr val="dk1"/>
          </a:lnRef>
          <a:fillRef idx="0">
            <a:schemeClr val="dk1"/>
          </a:fillRef>
          <a:effectRef idx="0">
            <a:schemeClr val="dk1"/>
          </a:effectRef>
          <a:fontRef idx="minor">
            <a:schemeClr val="tx1"/>
          </a:fontRef>
        </p:style>
      </p:cxnSp>
      <p:sp>
        <p:nvSpPr>
          <p:cNvPr id="15" name="矩形 14">
            <a:extLst>
              <a:ext uri="{FF2B5EF4-FFF2-40B4-BE49-F238E27FC236}">
                <a16:creationId xmlns:a16="http://schemas.microsoft.com/office/drawing/2014/main" id="{AFC2BA69-8CC7-1E45-D311-9BAA29B3160F}"/>
              </a:ext>
            </a:extLst>
          </p:cNvPr>
          <p:cNvSpPr/>
          <p:nvPr/>
        </p:nvSpPr>
        <p:spPr>
          <a:xfrm>
            <a:off x="3085507" y="2053243"/>
            <a:ext cx="1515782" cy="382249"/>
          </a:xfrm>
          <a:prstGeom prst="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黑体" panose="02010609060101010101" pitchFamily="49" charset="-122"/>
              <a:ea typeface="黑体" panose="02010609060101010101" pitchFamily="49" charset="-122"/>
            </a:endParaRPr>
          </a:p>
        </p:txBody>
      </p:sp>
      <p:cxnSp>
        <p:nvCxnSpPr>
          <p:cNvPr id="28" name="直接箭头连接符 27">
            <a:extLst>
              <a:ext uri="{FF2B5EF4-FFF2-40B4-BE49-F238E27FC236}">
                <a16:creationId xmlns:a16="http://schemas.microsoft.com/office/drawing/2014/main" id="{01715953-A36E-CF14-6DCC-AEAB3115122C}"/>
              </a:ext>
            </a:extLst>
          </p:cNvPr>
          <p:cNvCxnSpPr>
            <a:cxnSpLocks/>
          </p:cNvCxnSpPr>
          <p:nvPr/>
        </p:nvCxnSpPr>
        <p:spPr>
          <a:xfrm flipH="1">
            <a:off x="1561171" y="2437851"/>
            <a:ext cx="2149252" cy="186215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7" name="文本框 36">
            <a:extLst>
              <a:ext uri="{FF2B5EF4-FFF2-40B4-BE49-F238E27FC236}">
                <a16:creationId xmlns:a16="http://schemas.microsoft.com/office/drawing/2014/main" id="{A494AD58-7793-2B55-5C17-E3CC747BF5D3}"/>
              </a:ext>
            </a:extLst>
          </p:cNvPr>
          <p:cNvSpPr txBox="1"/>
          <p:nvPr/>
        </p:nvSpPr>
        <p:spPr>
          <a:xfrm>
            <a:off x="5722849" y="5535785"/>
            <a:ext cx="2864834" cy="646331"/>
          </a:xfrm>
          <a:prstGeom prst="rect">
            <a:avLst/>
          </a:prstGeom>
          <a:noFill/>
        </p:spPr>
        <p:txBody>
          <a:bodyPr wrap="square" rtlCol="0">
            <a:spAutoFit/>
          </a:bodyPr>
          <a:lstStyle/>
          <a:p>
            <a:pPr algn="ctr"/>
            <a:r>
              <a:rPr lang="zh-CN" altLang="en-US" dirty="0">
                <a:latin typeface="黑体" panose="02010609060101010101" pitchFamily="49" charset="-122"/>
                <a:ea typeface="黑体" panose="02010609060101010101" pitchFamily="49" charset="-122"/>
              </a:rPr>
              <a:t>不同模型决策边界有重合</a:t>
            </a:r>
            <a:endParaRPr lang="en-US" altLang="zh-CN" dirty="0">
              <a:latin typeface="黑体" panose="02010609060101010101" pitchFamily="49" charset="-122"/>
              <a:ea typeface="黑体" panose="02010609060101010101" pitchFamily="49" charset="-122"/>
            </a:endParaRPr>
          </a:p>
          <a:p>
            <a:pPr algn="ctr"/>
            <a:r>
              <a:rPr lang="zh-CN" altLang="en-US" dirty="0">
                <a:latin typeface="黑体" panose="02010609060101010101" pitchFamily="49" charset="-122"/>
                <a:ea typeface="黑体" panose="02010609060101010101" pitchFamily="49" charset="-122"/>
              </a:rPr>
              <a:t>但也存在差异</a:t>
            </a:r>
          </a:p>
        </p:txBody>
      </p:sp>
      <p:sp>
        <p:nvSpPr>
          <p:cNvPr id="41" name="箭头: 左右 40">
            <a:extLst>
              <a:ext uri="{FF2B5EF4-FFF2-40B4-BE49-F238E27FC236}">
                <a16:creationId xmlns:a16="http://schemas.microsoft.com/office/drawing/2014/main" id="{6A525132-0D56-64F7-EDCE-C831CA83272B}"/>
              </a:ext>
            </a:extLst>
          </p:cNvPr>
          <p:cNvSpPr/>
          <p:nvPr/>
        </p:nvSpPr>
        <p:spPr>
          <a:xfrm>
            <a:off x="4848167" y="1394868"/>
            <a:ext cx="774634" cy="197583"/>
          </a:xfrm>
          <a:prstGeom prst="leftRightArrow">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箭头: 左右 42">
            <a:extLst>
              <a:ext uri="{FF2B5EF4-FFF2-40B4-BE49-F238E27FC236}">
                <a16:creationId xmlns:a16="http://schemas.microsoft.com/office/drawing/2014/main" id="{BBE3528B-BC59-158D-3FFF-8A953020439D}"/>
              </a:ext>
            </a:extLst>
          </p:cNvPr>
          <p:cNvSpPr/>
          <p:nvPr/>
        </p:nvSpPr>
        <p:spPr>
          <a:xfrm>
            <a:off x="4848167" y="1756868"/>
            <a:ext cx="774634" cy="197583"/>
          </a:xfrm>
          <a:prstGeom prst="leftRightArrow">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箭头: 左右 43">
            <a:extLst>
              <a:ext uri="{FF2B5EF4-FFF2-40B4-BE49-F238E27FC236}">
                <a16:creationId xmlns:a16="http://schemas.microsoft.com/office/drawing/2014/main" id="{C7B75666-662D-7BE8-19C8-C8DB49898009}"/>
              </a:ext>
            </a:extLst>
          </p:cNvPr>
          <p:cNvSpPr/>
          <p:nvPr/>
        </p:nvSpPr>
        <p:spPr>
          <a:xfrm>
            <a:off x="4842651" y="2145575"/>
            <a:ext cx="774634" cy="197583"/>
          </a:xfrm>
          <a:prstGeom prst="leftRightArrow">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文本框 54">
            <a:extLst>
              <a:ext uri="{FF2B5EF4-FFF2-40B4-BE49-F238E27FC236}">
                <a16:creationId xmlns:a16="http://schemas.microsoft.com/office/drawing/2014/main" id="{DF61BAA1-8237-EC20-C4CD-83D66464762F}"/>
              </a:ext>
            </a:extLst>
          </p:cNvPr>
          <p:cNvSpPr txBox="1"/>
          <p:nvPr/>
        </p:nvSpPr>
        <p:spPr>
          <a:xfrm>
            <a:off x="4161264" y="1658338"/>
            <a:ext cx="6419384" cy="369332"/>
          </a:xfrm>
          <a:prstGeom prst="rect">
            <a:avLst/>
          </a:prstGeom>
          <a:noFill/>
        </p:spPr>
        <p:txBody>
          <a:bodyPr wrap="square">
            <a:spAutoFit/>
          </a:bodyPr>
          <a:lstStyle/>
          <a:p>
            <a:pPr algn="ctr"/>
            <a:r>
              <a:rPr lang="zh-CN" altLang="en-US" sz="1800" dirty="0">
                <a:latin typeface="黑体" panose="02010609060101010101" pitchFamily="49" charset="-122"/>
                <a:ea typeface="黑体" panose="02010609060101010101" pitchFamily="49" charset="-122"/>
              </a:rPr>
              <a:t>同类任务不同模型上具有迁移性</a:t>
            </a:r>
          </a:p>
        </p:txBody>
      </p:sp>
      <p:sp>
        <p:nvSpPr>
          <p:cNvPr id="57" name="文本框 56">
            <a:extLst>
              <a:ext uri="{FF2B5EF4-FFF2-40B4-BE49-F238E27FC236}">
                <a16:creationId xmlns:a16="http://schemas.microsoft.com/office/drawing/2014/main" id="{D8CF0420-DF34-55B9-CDDE-619676FEEC53}"/>
              </a:ext>
            </a:extLst>
          </p:cNvPr>
          <p:cNvSpPr txBox="1"/>
          <p:nvPr/>
        </p:nvSpPr>
        <p:spPr>
          <a:xfrm>
            <a:off x="4012465" y="1288048"/>
            <a:ext cx="6419384" cy="369332"/>
          </a:xfrm>
          <a:prstGeom prst="rect">
            <a:avLst/>
          </a:prstGeom>
          <a:noFill/>
        </p:spPr>
        <p:txBody>
          <a:bodyPr wrap="square">
            <a:spAutoFit/>
          </a:bodyPr>
          <a:lstStyle/>
          <a:p>
            <a:pPr algn="ctr"/>
            <a:r>
              <a:rPr lang="zh-CN" altLang="en-US" dirty="0">
                <a:latin typeface="黑体" panose="02010609060101010101" pitchFamily="49" charset="-122"/>
                <a:ea typeface="黑体" panose="02010609060101010101" pitchFamily="49" charset="-122"/>
              </a:rPr>
              <a:t>不同数据集上具有迁移性</a:t>
            </a:r>
          </a:p>
        </p:txBody>
      </p:sp>
      <p:sp>
        <p:nvSpPr>
          <p:cNvPr id="58" name="文本框 57">
            <a:extLst>
              <a:ext uri="{FF2B5EF4-FFF2-40B4-BE49-F238E27FC236}">
                <a16:creationId xmlns:a16="http://schemas.microsoft.com/office/drawing/2014/main" id="{023F06C8-4D3C-3675-2BEB-2C011AA4748E}"/>
              </a:ext>
            </a:extLst>
          </p:cNvPr>
          <p:cNvSpPr txBox="1"/>
          <p:nvPr/>
        </p:nvSpPr>
        <p:spPr>
          <a:xfrm>
            <a:off x="4161264" y="2048553"/>
            <a:ext cx="6419384" cy="369332"/>
          </a:xfrm>
          <a:prstGeom prst="rect">
            <a:avLst/>
          </a:prstGeom>
          <a:noFill/>
        </p:spPr>
        <p:txBody>
          <a:bodyPr wrap="square">
            <a:spAutoFit/>
          </a:bodyPr>
          <a:lstStyle/>
          <a:p>
            <a:pPr algn="ctr"/>
            <a:r>
              <a:rPr lang="zh-CN" altLang="en-US" sz="1800" dirty="0">
                <a:latin typeface="黑体" panose="02010609060101010101" pitchFamily="49" charset="-122"/>
                <a:ea typeface="黑体" panose="02010609060101010101" pitchFamily="49" charset="-122"/>
              </a:rPr>
              <a:t>不同类任务的模型上具有迁移性</a:t>
            </a:r>
          </a:p>
        </p:txBody>
      </p:sp>
    </p:spTree>
    <p:extLst>
      <p:ext uri="{BB962C8B-B14F-4D97-AF65-F5344CB8AC3E}">
        <p14:creationId xmlns:p14="http://schemas.microsoft.com/office/powerpoint/2010/main" val="3063149422"/>
      </p:ext>
    </p:extLst>
  </p:cSld>
  <p:clrMapOvr>
    <a:masterClrMapping/>
  </p:clrMapOvr>
  <p:transition spd="slow"/>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直接连接符 9"/>
          <p:cNvCxnSpPr/>
          <p:nvPr/>
        </p:nvCxnSpPr>
        <p:spPr>
          <a:xfrm>
            <a:off x="-1523999" y="6413500"/>
            <a:ext cx="504031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5627690" y="6413500"/>
            <a:ext cx="5040313" cy="0"/>
          </a:xfrm>
          <a:prstGeom prst="line">
            <a:avLst/>
          </a:prstGeom>
        </p:spPr>
        <p:style>
          <a:lnRef idx="1">
            <a:schemeClr val="accent1"/>
          </a:lnRef>
          <a:fillRef idx="0">
            <a:schemeClr val="accent1"/>
          </a:fillRef>
          <a:effectRef idx="0">
            <a:schemeClr val="accent1"/>
          </a:effectRef>
          <a:fontRef idx="minor">
            <a:schemeClr val="tx1"/>
          </a:fontRef>
        </p:style>
      </p:cxnSp>
      <p:sp>
        <p:nvSpPr>
          <p:cNvPr id="4" name="内容占位符 2"/>
          <p:cNvSpPr>
            <a:spLocks noGrp="1"/>
          </p:cNvSpPr>
          <p:nvPr>
            <p:ph idx="1"/>
          </p:nvPr>
        </p:nvSpPr>
        <p:spPr>
          <a:xfrm>
            <a:off x="802869" y="444499"/>
            <a:ext cx="10515600" cy="409406"/>
          </a:xfrm>
        </p:spPr>
        <p:txBody>
          <a:bodyPr>
            <a:normAutofit/>
          </a:bodyPr>
          <a:lstStyle/>
          <a:p>
            <a:pPr marL="0" indent="0">
              <a:buNone/>
            </a:pPr>
            <a:r>
              <a:rPr lang="zh-CN" altLang="en-US" sz="2000" b="1" dirty="0">
                <a:latin typeface="Microsoft YaHei Bold" panose="020B0503020204020204" charset="-122"/>
                <a:ea typeface="Microsoft YaHei Bold" panose="020B0503020204020204" charset="-122"/>
                <a:cs typeface="Microsoft YaHei Bold" panose="020B0503020204020204" charset="-122"/>
              </a:rPr>
              <a:t>三、研究内容与技术路线</a:t>
            </a:r>
            <a:r>
              <a:rPr lang="en-US" altLang="zh-CN" sz="2000" b="1" dirty="0">
                <a:latin typeface="Microsoft YaHei Bold" panose="020B0503020204020204" charset="-122"/>
                <a:ea typeface="Microsoft YaHei Bold" panose="020B0503020204020204" charset="-122"/>
                <a:cs typeface="Microsoft YaHei Bold" panose="020B0503020204020204" charset="-122"/>
              </a:rPr>
              <a:t>——</a:t>
            </a:r>
            <a:r>
              <a:rPr lang="zh-CN" altLang="en-US" sz="2000" b="1" dirty="0">
                <a:latin typeface="Microsoft YaHei Bold" panose="020B0503020204020204" charset="-122"/>
                <a:ea typeface="Microsoft YaHei Bold" panose="020B0503020204020204" charset="-122"/>
                <a:cs typeface="Microsoft YaHei Bold" panose="020B0503020204020204" charset="-122"/>
              </a:rPr>
              <a:t>基于集成模型训练的对抗样本生成方法</a:t>
            </a:r>
          </a:p>
        </p:txBody>
      </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41CE60AF-C165-C783-9B71-B579F7B4371A}"/>
                  </a:ext>
                </a:extLst>
              </p:cNvPr>
              <p:cNvSpPr txBox="1"/>
              <p:nvPr/>
            </p:nvSpPr>
            <p:spPr>
              <a:xfrm>
                <a:off x="1496046" y="4051441"/>
                <a:ext cx="6419538" cy="98405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en-US" i="1" smtClean="0">
                              <a:solidFill>
                                <a:srgbClr val="836967"/>
                              </a:solidFill>
                              <a:latin typeface="Cambria Math" panose="02040503050406030204" pitchFamily="18" charset="0"/>
                            </a:rPr>
                          </m:ctrlPr>
                        </m:sSubPr>
                        <m:e>
                          <m:r>
                            <m:rPr>
                              <m:sty m:val="p"/>
                            </m:rPr>
                            <a:rPr lang="zh-CN" altLang="en-US">
                              <a:latin typeface="Cambria Math" panose="02040503050406030204" pitchFamily="18" charset="0"/>
                            </a:rPr>
                            <m:t>a</m:t>
                          </m:r>
                          <m:r>
                            <m:rPr>
                              <m:sty m:val="p"/>
                            </m:rPr>
                            <a:rPr lang="zh-CN" altLang="en-US" i="0">
                              <a:latin typeface="Cambria Math" panose="02040503050406030204" pitchFamily="18" charset="0"/>
                            </a:rPr>
                            <m:t>rgmin</m:t>
                          </m:r>
                        </m:e>
                        <m:sub>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𝑥</m:t>
                              </m:r>
                            </m:e>
                            <m:sub>
                              <m:r>
                                <a:rPr lang="zh-CN" altLang="en-US" i="1">
                                  <a:latin typeface="Cambria Math" panose="02040503050406030204" pitchFamily="18" charset="0"/>
                                </a:rPr>
                                <m:t>𝑎𝑑𝑣</m:t>
                              </m:r>
                            </m:sub>
                          </m:sSub>
                        </m:sub>
                      </m:sSub>
                      <m:r>
                        <a:rPr lang="zh-CN" altLang="en-US" i="0">
                          <a:latin typeface="Cambria Math" panose="02040503050406030204" pitchFamily="18" charset="0"/>
                        </a:rPr>
                        <m:t>−</m:t>
                      </m:r>
                      <m:r>
                        <a:rPr lang="zh-CN" altLang="en-US" i="1">
                          <a:latin typeface="Cambria Math" panose="02040503050406030204" pitchFamily="18" charset="0"/>
                        </a:rPr>
                        <m:t>𝑙𝑜𝑔</m:t>
                      </m:r>
                      <m:d>
                        <m:dPr>
                          <m:ctrlPr>
                            <a:rPr lang="zh-CN" altLang="en-US" i="1">
                              <a:solidFill>
                                <a:srgbClr val="836967"/>
                              </a:solidFill>
                              <a:latin typeface="Cambria Math" panose="02040503050406030204" pitchFamily="18" charset="0"/>
                            </a:rPr>
                          </m:ctrlPr>
                        </m:dPr>
                        <m:e>
                          <m:nary>
                            <m:naryPr>
                              <m:chr m:val="∑"/>
                              <m:limLoc m:val="undOvr"/>
                              <m:ctrlPr>
                                <a:rPr lang="zh-CN" altLang="en-US" i="1">
                                  <a:latin typeface="Cambria Math" panose="02040503050406030204" pitchFamily="18" charset="0"/>
                                </a:rPr>
                              </m:ctrlPr>
                            </m:naryPr>
                            <m:sub>
                              <m:r>
                                <a:rPr lang="zh-CN" altLang="en-US" i="1">
                                  <a:latin typeface="Cambria Math" panose="02040503050406030204" pitchFamily="18" charset="0"/>
                                </a:rPr>
                                <m:t>𝑖</m:t>
                              </m:r>
                              <m:r>
                                <a:rPr lang="zh-CN" altLang="en-US" i="0">
                                  <a:latin typeface="Cambria Math" panose="02040503050406030204" pitchFamily="18" charset="0"/>
                                </a:rPr>
                                <m:t>=1</m:t>
                              </m:r>
                            </m:sub>
                            <m:sup>
                              <m:r>
                                <a:rPr lang="zh-CN" altLang="en-US" i="1">
                                  <a:latin typeface="Cambria Math" panose="02040503050406030204" pitchFamily="18" charset="0"/>
                                </a:rPr>
                                <m:t>𝑘</m:t>
                              </m:r>
                            </m:sup>
                            <m:e>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𝛼</m:t>
                                  </m:r>
                                </m:e>
                                <m:sub>
                                  <m:r>
                                    <a:rPr lang="zh-CN" altLang="en-US" i="1">
                                      <a:latin typeface="Cambria Math" panose="02040503050406030204" pitchFamily="18" charset="0"/>
                                    </a:rPr>
                                    <m:t>𝑖</m:t>
                                  </m:r>
                                </m:sub>
                              </m:sSub>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𝐽</m:t>
                                  </m:r>
                                </m:e>
                                <m:sub>
                                  <m:r>
                                    <a:rPr lang="zh-CN" altLang="en-US" i="1">
                                      <a:latin typeface="Cambria Math" panose="02040503050406030204" pitchFamily="18" charset="0"/>
                                    </a:rPr>
                                    <m:t>𝑖</m:t>
                                  </m:r>
                                </m:sub>
                              </m:sSub>
                              <m:d>
                                <m:dPr>
                                  <m:ctrlPr>
                                    <a:rPr lang="zh-CN" altLang="en-US" i="1">
                                      <a:solidFill>
                                        <a:srgbClr val="836967"/>
                                      </a:solidFill>
                                      <a:latin typeface="Cambria Math" panose="02040503050406030204" pitchFamily="18" charset="0"/>
                                    </a:rPr>
                                  </m:ctrlPr>
                                </m:dPr>
                                <m:e>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𝑥</m:t>
                                      </m:r>
                                    </m:e>
                                    <m:sub>
                                      <m:r>
                                        <a:rPr lang="zh-CN" altLang="en-US" i="1">
                                          <a:latin typeface="Cambria Math" panose="02040503050406030204" pitchFamily="18" charset="0"/>
                                        </a:rPr>
                                        <m:t>𝑎𝑑𝑣</m:t>
                                      </m:r>
                                    </m:sub>
                                  </m:sSub>
                                </m:e>
                              </m:d>
                            </m:e>
                          </m:nary>
                        </m:e>
                      </m:d>
                      <m:r>
                        <a:rPr lang="zh-CN" altLang="en-US" i="0">
                          <a:latin typeface="Cambria Math" panose="02040503050406030204" pitchFamily="18" charset="0"/>
                        </a:rPr>
                        <m:t>+</m:t>
                      </m:r>
                      <m:r>
                        <a:rPr lang="zh-CN" altLang="en-US" i="1">
                          <a:latin typeface="Cambria Math" panose="02040503050406030204" pitchFamily="18" charset="0"/>
                        </a:rPr>
                        <m:t>𝜆</m:t>
                      </m:r>
                      <m:r>
                        <a:rPr lang="zh-CN" altLang="en-US" i="1">
                          <a:latin typeface="Cambria Math" panose="02040503050406030204" pitchFamily="18" charset="0"/>
                        </a:rPr>
                        <m:t>𝑑</m:t>
                      </m:r>
                      <m:d>
                        <m:dPr>
                          <m:ctrlPr>
                            <a:rPr lang="zh-CN" altLang="en-US" i="1">
                              <a:solidFill>
                                <a:srgbClr val="836967"/>
                              </a:solidFill>
                              <a:latin typeface="Cambria Math" panose="02040503050406030204" pitchFamily="18" charset="0"/>
                            </a:rPr>
                          </m:ctrlPr>
                        </m:dPr>
                        <m:e>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𝑥</m:t>
                              </m:r>
                            </m:e>
                            <m:sub>
                              <m:r>
                                <a:rPr lang="zh-CN" altLang="en-US" i="1">
                                  <a:latin typeface="Cambria Math" panose="02040503050406030204" pitchFamily="18" charset="0"/>
                                </a:rPr>
                                <m:t>𝑐𝑙𝑛</m:t>
                              </m:r>
                            </m:sub>
                          </m:sSub>
                          <m:r>
                            <a:rPr lang="zh-CN" altLang="en-US" i="0">
                              <a:latin typeface="Cambria Math" panose="02040503050406030204" pitchFamily="18" charset="0"/>
                            </a:rPr>
                            <m:t>,</m:t>
                          </m:r>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𝑥</m:t>
                              </m:r>
                            </m:e>
                            <m:sub>
                              <m:r>
                                <a:rPr lang="zh-CN" altLang="en-US" i="1">
                                  <a:latin typeface="Cambria Math" panose="02040503050406030204" pitchFamily="18" charset="0"/>
                                </a:rPr>
                                <m:t>𝑎𝑑𝑣</m:t>
                              </m:r>
                            </m:sub>
                          </m:sSub>
                        </m:e>
                      </m:d>
                    </m:oMath>
                  </m:oMathPara>
                </a14:m>
                <a:endParaRPr lang="zh-CN" altLang="en-US" dirty="0"/>
              </a:p>
            </p:txBody>
          </p:sp>
        </mc:Choice>
        <mc:Fallback xmlns="">
          <p:sp>
            <p:nvSpPr>
              <p:cNvPr id="3" name="文本框 2">
                <a:extLst>
                  <a:ext uri="{FF2B5EF4-FFF2-40B4-BE49-F238E27FC236}">
                    <a16:creationId xmlns:a16="http://schemas.microsoft.com/office/drawing/2014/main" id="{41CE60AF-C165-C783-9B71-B579F7B4371A}"/>
                  </a:ext>
                </a:extLst>
              </p:cNvPr>
              <p:cNvSpPr txBox="1">
                <a:spLocks noRot="1" noChangeAspect="1" noMove="1" noResize="1" noEditPoints="1" noAdjustHandles="1" noChangeArrowheads="1" noChangeShapeType="1" noTextEdit="1"/>
              </p:cNvSpPr>
              <p:nvPr/>
            </p:nvSpPr>
            <p:spPr>
              <a:xfrm>
                <a:off x="1496046" y="4051441"/>
                <a:ext cx="6419538" cy="984052"/>
              </a:xfrm>
              <a:prstGeom prst="rect">
                <a:avLst/>
              </a:prstGeom>
              <a:blipFill>
                <a:blip r:embed="rId3"/>
                <a:stretch>
                  <a:fillRect/>
                </a:stretch>
              </a:blipFill>
            </p:spPr>
            <p:txBody>
              <a:bodyPr/>
              <a:lstStyle/>
              <a:p>
                <a:r>
                  <a:rPr lang="zh-CN" altLang="en-US">
                    <a:noFill/>
                  </a:rPr>
                  <a:t> </a:t>
                </a:r>
              </a:p>
            </p:txBody>
          </p:sp>
        </mc:Fallback>
      </mc:AlternateContent>
      <p:sp>
        <p:nvSpPr>
          <p:cNvPr id="22" name="文本框 21">
            <a:extLst>
              <a:ext uri="{FF2B5EF4-FFF2-40B4-BE49-F238E27FC236}">
                <a16:creationId xmlns:a16="http://schemas.microsoft.com/office/drawing/2014/main" id="{FCA5D5F0-5217-3E9B-3875-595FF64C6444}"/>
              </a:ext>
            </a:extLst>
          </p:cNvPr>
          <p:cNvSpPr txBox="1"/>
          <p:nvPr/>
        </p:nvSpPr>
        <p:spPr>
          <a:xfrm>
            <a:off x="810162" y="1425689"/>
            <a:ext cx="2232737" cy="400110"/>
          </a:xfrm>
          <a:prstGeom prst="rect">
            <a:avLst/>
          </a:prstGeom>
          <a:noFill/>
        </p:spPr>
        <p:txBody>
          <a:bodyPr wrap="square" rtlCol="0">
            <a:spAutoFit/>
          </a:bodyPr>
          <a:lstStyle/>
          <a:p>
            <a:r>
              <a:rPr lang="zh-CN" altLang="en-US" sz="2000" dirty="0">
                <a:ln w="0">
                  <a:solidFill>
                    <a:schemeClr val="accent2"/>
                  </a:solidFill>
                </a:ln>
                <a:solidFill>
                  <a:schemeClr val="accent2"/>
                </a:solidFill>
                <a:effectLst>
                  <a:outerShdw blurRad="38100" dist="25400" dir="5400000" algn="ctr" rotWithShape="0">
                    <a:srgbClr val="6E747A">
                      <a:alpha val="43000"/>
                    </a:srgbClr>
                  </a:outerShdw>
                </a:effectLst>
                <a:latin typeface="黑体" panose="02010609060101010101" pitchFamily="49" charset="-122"/>
                <a:ea typeface="黑体" panose="02010609060101010101" pitchFamily="49" charset="-122"/>
              </a:rPr>
              <a:t>决策边界存在差异</a:t>
            </a:r>
          </a:p>
        </p:txBody>
      </p:sp>
      <p:sp>
        <p:nvSpPr>
          <p:cNvPr id="23" name="文本框 22">
            <a:extLst>
              <a:ext uri="{FF2B5EF4-FFF2-40B4-BE49-F238E27FC236}">
                <a16:creationId xmlns:a16="http://schemas.microsoft.com/office/drawing/2014/main" id="{94346FF5-FFDB-0888-FD30-4559992A00C2}"/>
              </a:ext>
            </a:extLst>
          </p:cNvPr>
          <p:cNvSpPr txBox="1"/>
          <p:nvPr/>
        </p:nvSpPr>
        <p:spPr>
          <a:xfrm>
            <a:off x="1315481" y="1997600"/>
            <a:ext cx="1848423" cy="400110"/>
          </a:xfrm>
          <a:prstGeom prst="rect">
            <a:avLst/>
          </a:prstGeom>
          <a:noFill/>
        </p:spPr>
        <p:txBody>
          <a:bodyPr wrap="square" rtlCol="0">
            <a:spAutoFit/>
          </a:bodyPr>
          <a:lstStyle/>
          <a:p>
            <a:r>
              <a:rPr lang="zh-CN" altLang="en-US" sz="2000" dirty="0">
                <a:ln w="0">
                  <a:solidFill>
                    <a:schemeClr val="accent2"/>
                  </a:solidFill>
                </a:ln>
                <a:solidFill>
                  <a:schemeClr val="accent2"/>
                </a:solidFill>
                <a:effectLst>
                  <a:outerShdw blurRad="38100" dist="25400" dir="5400000" algn="ctr" rotWithShape="0">
                    <a:srgbClr val="6E747A">
                      <a:alpha val="43000"/>
                    </a:srgbClr>
                  </a:outerShdw>
                </a:effectLst>
                <a:latin typeface="黑体" panose="02010609060101010101" pitchFamily="49" charset="-122"/>
                <a:ea typeface="黑体" panose="02010609060101010101" pitchFamily="49" charset="-122"/>
              </a:rPr>
              <a:t>对模型过拟合</a:t>
            </a:r>
          </a:p>
        </p:txBody>
      </p:sp>
      <p:sp>
        <p:nvSpPr>
          <p:cNvPr id="24" name="文本框 23">
            <a:extLst>
              <a:ext uri="{FF2B5EF4-FFF2-40B4-BE49-F238E27FC236}">
                <a16:creationId xmlns:a16="http://schemas.microsoft.com/office/drawing/2014/main" id="{FC9627AF-1140-A4F8-11FF-2404948FA603}"/>
              </a:ext>
            </a:extLst>
          </p:cNvPr>
          <p:cNvSpPr txBox="1"/>
          <p:nvPr/>
        </p:nvSpPr>
        <p:spPr>
          <a:xfrm>
            <a:off x="1315481" y="2571468"/>
            <a:ext cx="1792409" cy="400110"/>
          </a:xfrm>
          <a:prstGeom prst="rect">
            <a:avLst/>
          </a:prstGeom>
          <a:noFill/>
        </p:spPr>
        <p:txBody>
          <a:bodyPr wrap="square" rtlCol="0">
            <a:spAutoFit/>
          </a:bodyPr>
          <a:lstStyle/>
          <a:p>
            <a:r>
              <a:rPr lang="zh-CN" altLang="en-US" sz="2000" dirty="0">
                <a:ln w="0">
                  <a:solidFill>
                    <a:schemeClr val="accent2"/>
                  </a:solidFill>
                </a:ln>
                <a:solidFill>
                  <a:schemeClr val="accent2"/>
                </a:solidFill>
                <a:effectLst>
                  <a:outerShdw blurRad="38100" dist="25400" dir="5400000" algn="ctr" rotWithShape="0">
                    <a:srgbClr val="6E747A">
                      <a:alpha val="43000"/>
                    </a:srgbClr>
                  </a:outerShdw>
                </a:effectLst>
                <a:latin typeface="黑体" panose="02010609060101010101" pitchFamily="49" charset="-122"/>
                <a:ea typeface="黑体" panose="02010609060101010101" pitchFamily="49" charset="-122"/>
              </a:rPr>
              <a:t>对任务过拟合</a:t>
            </a:r>
          </a:p>
        </p:txBody>
      </p:sp>
      <p:sp>
        <p:nvSpPr>
          <p:cNvPr id="29" name="文本框 28">
            <a:extLst>
              <a:ext uri="{FF2B5EF4-FFF2-40B4-BE49-F238E27FC236}">
                <a16:creationId xmlns:a16="http://schemas.microsoft.com/office/drawing/2014/main" id="{37F8822F-1F30-C34F-0A44-99B996ABA81B}"/>
              </a:ext>
            </a:extLst>
          </p:cNvPr>
          <p:cNvSpPr txBox="1"/>
          <p:nvPr/>
        </p:nvSpPr>
        <p:spPr>
          <a:xfrm>
            <a:off x="3750464" y="1666651"/>
            <a:ext cx="2109147" cy="369332"/>
          </a:xfrm>
          <a:prstGeom prst="rect">
            <a:avLst/>
          </a:prstGeom>
          <a:noFill/>
        </p:spPr>
        <p:txBody>
          <a:bodyPr wrap="square" rtlCol="0">
            <a:spAutoFit/>
          </a:bodyPr>
          <a:lstStyle/>
          <a:p>
            <a:r>
              <a:rPr lang="zh-CN" altLang="en-US" dirty="0">
                <a:ln w="0">
                  <a:solidFill>
                    <a:schemeClr val="accent6">
                      <a:lumMod val="75000"/>
                    </a:schemeClr>
                  </a:solidFill>
                </a:ln>
                <a:solidFill>
                  <a:schemeClr val="accent6"/>
                </a:solidFill>
                <a:effectLst>
                  <a:outerShdw blurRad="38100" dist="25400" dir="5400000" algn="ctr" rotWithShape="0">
                    <a:srgbClr val="6E747A">
                      <a:alpha val="43000"/>
                    </a:srgbClr>
                  </a:outerShdw>
                </a:effectLst>
                <a:latin typeface="黑体" panose="02010609060101010101" pitchFamily="49" charset="-122"/>
                <a:ea typeface="黑体" panose="02010609060101010101" pitchFamily="49" charset="-122"/>
              </a:rPr>
              <a:t>在不同模型上训练</a:t>
            </a:r>
          </a:p>
        </p:txBody>
      </p:sp>
      <p:sp>
        <p:nvSpPr>
          <p:cNvPr id="30" name="文本框 29">
            <a:extLst>
              <a:ext uri="{FF2B5EF4-FFF2-40B4-BE49-F238E27FC236}">
                <a16:creationId xmlns:a16="http://schemas.microsoft.com/office/drawing/2014/main" id="{3351084D-E409-7636-F49C-C3DA18529999}"/>
              </a:ext>
            </a:extLst>
          </p:cNvPr>
          <p:cNvSpPr txBox="1"/>
          <p:nvPr/>
        </p:nvSpPr>
        <p:spPr>
          <a:xfrm>
            <a:off x="3787902" y="2603790"/>
            <a:ext cx="2109147" cy="369332"/>
          </a:xfrm>
          <a:prstGeom prst="rect">
            <a:avLst/>
          </a:prstGeom>
          <a:noFill/>
        </p:spPr>
        <p:txBody>
          <a:bodyPr wrap="square" rtlCol="0">
            <a:spAutoFit/>
          </a:bodyPr>
          <a:lstStyle/>
          <a:p>
            <a:r>
              <a:rPr lang="zh-CN" altLang="en-US" dirty="0">
                <a:ln w="0">
                  <a:solidFill>
                    <a:schemeClr val="accent6">
                      <a:lumMod val="75000"/>
                    </a:schemeClr>
                  </a:solidFill>
                </a:ln>
                <a:solidFill>
                  <a:schemeClr val="accent6"/>
                </a:solidFill>
                <a:effectLst>
                  <a:outerShdw blurRad="38100" dist="25400" dir="5400000" algn="ctr" rotWithShape="0">
                    <a:srgbClr val="6E747A">
                      <a:alpha val="43000"/>
                    </a:srgbClr>
                  </a:outerShdw>
                </a:effectLst>
                <a:latin typeface="黑体" panose="02010609060101010101" pitchFamily="49" charset="-122"/>
                <a:ea typeface="黑体" panose="02010609060101010101" pitchFamily="49" charset="-122"/>
              </a:rPr>
              <a:t>在不同任务上训练</a:t>
            </a:r>
          </a:p>
        </p:txBody>
      </p:sp>
      <p:sp>
        <p:nvSpPr>
          <p:cNvPr id="31" name="文本框 30">
            <a:extLst>
              <a:ext uri="{FF2B5EF4-FFF2-40B4-BE49-F238E27FC236}">
                <a16:creationId xmlns:a16="http://schemas.microsoft.com/office/drawing/2014/main" id="{A7B01F90-5F91-1004-FAE9-EF9D918F8C97}"/>
              </a:ext>
            </a:extLst>
          </p:cNvPr>
          <p:cNvSpPr txBox="1"/>
          <p:nvPr/>
        </p:nvSpPr>
        <p:spPr>
          <a:xfrm>
            <a:off x="6307992" y="2443820"/>
            <a:ext cx="2184241" cy="461665"/>
          </a:xfrm>
          <a:prstGeom prst="rect">
            <a:avLst/>
          </a:prstGeom>
          <a:noFill/>
        </p:spPr>
        <p:txBody>
          <a:bodyPr wrap="square" rtlCol="0">
            <a:spAutoFit/>
          </a:bodyPr>
          <a:lstStyle/>
          <a:p>
            <a:r>
              <a:rPr lang="zh-CN" altLang="en-US" sz="2400" b="1" dirty="0">
                <a:ln w="6600">
                  <a:solidFill>
                    <a:srgbClr val="FF0000"/>
                  </a:solidFill>
                  <a:prstDash val="solid"/>
                </a:ln>
                <a:solidFill>
                  <a:srgbClr val="FFFFFF"/>
                </a:solidFill>
                <a:effectLst>
                  <a:outerShdw dist="38100" dir="2700000" algn="tl" rotWithShape="0">
                    <a:schemeClr val="accent2"/>
                  </a:outerShdw>
                </a:effectLst>
                <a:latin typeface="黑体" panose="02010609060101010101" pitchFamily="49" charset="-122"/>
                <a:ea typeface="黑体" panose="02010609060101010101" pitchFamily="49" charset="-122"/>
              </a:rPr>
              <a:t>集成模型训练</a:t>
            </a:r>
          </a:p>
        </p:txBody>
      </p:sp>
      <p:cxnSp>
        <p:nvCxnSpPr>
          <p:cNvPr id="32" name="直接箭头连接符 31">
            <a:extLst>
              <a:ext uri="{FF2B5EF4-FFF2-40B4-BE49-F238E27FC236}">
                <a16:creationId xmlns:a16="http://schemas.microsoft.com/office/drawing/2014/main" id="{F23EA58B-5F38-D363-37FA-7D69ED7D075C}"/>
              </a:ext>
            </a:extLst>
          </p:cNvPr>
          <p:cNvCxnSpPr>
            <a:cxnSpLocks/>
          </p:cNvCxnSpPr>
          <p:nvPr/>
        </p:nvCxnSpPr>
        <p:spPr>
          <a:xfrm>
            <a:off x="3013556" y="1725533"/>
            <a:ext cx="736908" cy="91061"/>
          </a:xfrm>
          <a:prstGeom prst="straightConnector1">
            <a:avLst/>
          </a:prstGeom>
          <a:ln w="19050">
            <a:solidFill>
              <a:schemeClr val="accent6"/>
            </a:solidFill>
            <a:tailEnd type="triangle"/>
          </a:ln>
        </p:spPr>
        <p:style>
          <a:lnRef idx="1">
            <a:schemeClr val="dk1"/>
          </a:lnRef>
          <a:fillRef idx="0">
            <a:schemeClr val="dk1"/>
          </a:fillRef>
          <a:effectRef idx="0">
            <a:schemeClr val="dk1"/>
          </a:effectRef>
          <a:fontRef idx="minor">
            <a:schemeClr val="tx1"/>
          </a:fontRef>
        </p:style>
      </p:cxnSp>
      <p:cxnSp>
        <p:nvCxnSpPr>
          <p:cNvPr id="35" name="直接箭头连接符 34">
            <a:extLst>
              <a:ext uri="{FF2B5EF4-FFF2-40B4-BE49-F238E27FC236}">
                <a16:creationId xmlns:a16="http://schemas.microsoft.com/office/drawing/2014/main" id="{7AA08AB1-777C-15CB-1E57-FB94386AF328}"/>
              </a:ext>
            </a:extLst>
          </p:cNvPr>
          <p:cNvCxnSpPr>
            <a:cxnSpLocks/>
          </p:cNvCxnSpPr>
          <p:nvPr/>
        </p:nvCxnSpPr>
        <p:spPr>
          <a:xfrm flipV="1">
            <a:off x="3013556" y="1971606"/>
            <a:ext cx="727367" cy="187463"/>
          </a:xfrm>
          <a:prstGeom prst="straightConnector1">
            <a:avLst/>
          </a:prstGeom>
          <a:ln w="19050">
            <a:solidFill>
              <a:schemeClr val="accent6"/>
            </a:solidFill>
            <a:tailEnd type="triangle"/>
          </a:ln>
        </p:spPr>
        <p:style>
          <a:lnRef idx="1">
            <a:schemeClr val="dk1"/>
          </a:lnRef>
          <a:fillRef idx="0">
            <a:schemeClr val="dk1"/>
          </a:fillRef>
          <a:effectRef idx="0">
            <a:schemeClr val="dk1"/>
          </a:effectRef>
          <a:fontRef idx="minor">
            <a:schemeClr val="tx1"/>
          </a:fontRef>
        </p:style>
      </p:cxnSp>
      <p:cxnSp>
        <p:nvCxnSpPr>
          <p:cNvPr id="38" name="直接箭头连接符 37">
            <a:extLst>
              <a:ext uri="{FF2B5EF4-FFF2-40B4-BE49-F238E27FC236}">
                <a16:creationId xmlns:a16="http://schemas.microsoft.com/office/drawing/2014/main" id="{6E0E7DEF-BDF0-DBD0-34D2-E9401E830467}"/>
              </a:ext>
            </a:extLst>
          </p:cNvPr>
          <p:cNvCxnSpPr>
            <a:cxnSpLocks/>
          </p:cNvCxnSpPr>
          <p:nvPr/>
        </p:nvCxnSpPr>
        <p:spPr>
          <a:xfrm>
            <a:off x="3013556" y="2776265"/>
            <a:ext cx="699458" cy="11012"/>
          </a:xfrm>
          <a:prstGeom prst="straightConnector1">
            <a:avLst/>
          </a:prstGeom>
          <a:ln w="19050">
            <a:solidFill>
              <a:schemeClr val="accent6"/>
            </a:solidFill>
            <a:tailEnd type="triangle"/>
          </a:ln>
        </p:spPr>
        <p:style>
          <a:lnRef idx="1">
            <a:schemeClr val="dk1"/>
          </a:lnRef>
          <a:fillRef idx="0">
            <a:schemeClr val="dk1"/>
          </a:fillRef>
          <a:effectRef idx="0">
            <a:schemeClr val="dk1"/>
          </a:effectRef>
          <a:fontRef idx="minor">
            <a:schemeClr val="tx1"/>
          </a:fontRef>
        </p:style>
      </p:cxnSp>
      <p:cxnSp>
        <p:nvCxnSpPr>
          <p:cNvPr id="42" name="直接箭头连接符 41">
            <a:extLst>
              <a:ext uri="{FF2B5EF4-FFF2-40B4-BE49-F238E27FC236}">
                <a16:creationId xmlns:a16="http://schemas.microsoft.com/office/drawing/2014/main" id="{C327772C-95A6-5CB8-6982-722901C717D3}"/>
              </a:ext>
            </a:extLst>
          </p:cNvPr>
          <p:cNvCxnSpPr>
            <a:cxnSpLocks/>
          </p:cNvCxnSpPr>
          <p:nvPr/>
        </p:nvCxnSpPr>
        <p:spPr>
          <a:xfrm>
            <a:off x="5702868" y="2007629"/>
            <a:ext cx="605124" cy="470846"/>
          </a:xfrm>
          <a:prstGeom prst="straightConnector1">
            <a:avLst/>
          </a:prstGeom>
          <a:ln w="19050">
            <a:solidFill>
              <a:schemeClr val="accent6"/>
            </a:solidFill>
            <a:tailEnd type="triangle"/>
          </a:ln>
        </p:spPr>
        <p:style>
          <a:lnRef idx="1">
            <a:schemeClr val="dk1"/>
          </a:lnRef>
          <a:fillRef idx="0">
            <a:schemeClr val="dk1"/>
          </a:fillRef>
          <a:effectRef idx="0">
            <a:schemeClr val="dk1"/>
          </a:effectRef>
          <a:fontRef idx="minor">
            <a:schemeClr val="tx1"/>
          </a:fontRef>
        </p:style>
      </p:cxnSp>
      <p:cxnSp>
        <p:nvCxnSpPr>
          <p:cNvPr id="45" name="直接箭头连接符 44">
            <a:extLst>
              <a:ext uri="{FF2B5EF4-FFF2-40B4-BE49-F238E27FC236}">
                <a16:creationId xmlns:a16="http://schemas.microsoft.com/office/drawing/2014/main" id="{3B7BF3B1-DB05-2FB1-DC92-048515B9B0E2}"/>
              </a:ext>
            </a:extLst>
          </p:cNvPr>
          <p:cNvCxnSpPr>
            <a:cxnSpLocks/>
          </p:cNvCxnSpPr>
          <p:nvPr/>
        </p:nvCxnSpPr>
        <p:spPr>
          <a:xfrm flipV="1">
            <a:off x="5739596" y="2712960"/>
            <a:ext cx="568396" cy="90574"/>
          </a:xfrm>
          <a:prstGeom prst="straightConnector1">
            <a:avLst/>
          </a:prstGeom>
          <a:ln w="19050">
            <a:solidFill>
              <a:schemeClr val="accent6"/>
            </a:solidFill>
            <a:tailEnd type="triangle"/>
          </a:ln>
        </p:spPr>
        <p:style>
          <a:lnRef idx="1">
            <a:schemeClr val="dk1"/>
          </a:lnRef>
          <a:fillRef idx="0">
            <a:schemeClr val="dk1"/>
          </a:fillRef>
          <a:effectRef idx="0">
            <a:schemeClr val="dk1"/>
          </a:effectRef>
          <a:fontRef idx="minor">
            <a:schemeClr val="tx1"/>
          </a:fontRef>
        </p:style>
      </p:cxnSp>
      <p:sp>
        <p:nvSpPr>
          <p:cNvPr id="48" name="左大括号 47">
            <a:extLst>
              <a:ext uri="{FF2B5EF4-FFF2-40B4-BE49-F238E27FC236}">
                <a16:creationId xmlns:a16="http://schemas.microsoft.com/office/drawing/2014/main" id="{18463672-EF72-DE46-C6D3-454CB32DB686}"/>
              </a:ext>
            </a:extLst>
          </p:cNvPr>
          <p:cNvSpPr/>
          <p:nvPr/>
        </p:nvSpPr>
        <p:spPr>
          <a:xfrm rot="16200000">
            <a:off x="6382852" y="4382086"/>
            <a:ext cx="198619" cy="1409051"/>
          </a:xfrm>
          <a:prstGeom prst="leftBrace">
            <a:avLst/>
          </a:prstGeom>
          <a:ln w="1905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9" name="文本框 48">
            <a:extLst>
              <a:ext uri="{FF2B5EF4-FFF2-40B4-BE49-F238E27FC236}">
                <a16:creationId xmlns:a16="http://schemas.microsoft.com/office/drawing/2014/main" id="{2099684A-BAF2-3491-903B-9D0DF600C625}"/>
              </a:ext>
            </a:extLst>
          </p:cNvPr>
          <p:cNvSpPr txBox="1"/>
          <p:nvPr/>
        </p:nvSpPr>
        <p:spPr>
          <a:xfrm>
            <a:off x="5733003" y="5198944"/>
            <a:ext cx="1599481" cy="646331"/>
          </a:xfrm>
          <a:prstGeom prst="rect">
            <a:avLst/>
          </a:prstGeom>
          <a:noFill/>
        </p:spPr>
        <p:txBody>
          <a:bodyPr wrap="square" rtlCol="0">
            <a:spAutoFit/>
          </a:bodyPr>
          <a:lstStyle/>
          <a:p>
            <a:pPr algn="ctr"/>
            <a:r>
              <a:rPr lang="zh-CN" altLang="en-US" dirty="0">
                <a:latin typeface="黑体" panose="02010609060101010101" pitchFamily="49" charset="-122"/>
                <a:ea typeface="黑体" panose="02010609060101010101" pitchFamily="49" charset="-122"/>
              </a:rPr>
              <a:t>特征相似性度作为</a:t>
            </a:r>
            <a:r>
              <a:rPr lang="zh-CN" altLang="en-US"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黑体" panose="02010609060101010101" pitchFamily="49" charset="-122"/>
                <a:ea typeface="黑体" panose="02010609060101010101" pitchFamily="49" charset="-122"/>
              </a:rPr>
              <a:t>正则项</a:t>
            </a:r>
            <a:endParaRPr lang="zh-CN" altLang="en-US" dirty="0">
              <a:latin typeface="黑体" panose="02010609060101010101" pitchFamily="49" charset="-122"/>
              <a:ea typeface="黑体" panose="02010609060101010101" pitchFamily="49" charset="-122"/>
            </a:endParaRPr>
          </a:p>
        </p:txBody>
      </p:sp>
      <p:sp>
        <p:nvSpPr>
          <p:cNvPr id="50" name="左大括号 49">
            <a:extLst>
              <a:ext uri="{FF2B5EF4-FFF2-40B4-BE49-F238E27FC236}">
                <a16:creationId xmlns:a16="http://schemas.microsoft.com/office/drawing/2014/main" id="{49D03449-2016-B4A3-DDA5-48CA43634800}"/>
              </a:ext>
            </a:extLst>
          </p:cNvPr>
          <p:cNvSpPr/>
          <p:nvPr/>
        </p:nvSpPr>
        <p:spPr>
          <a:xfrm rot="16200000">
            <a:off x="4629774" y="4382087"/>
            <a:ext cx="198619" cy="140905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1" name="文本框 50">
            <a:extLst>
              <a:ext uri="{FF2B5EF4-FFF2-40B4-BE49-F238E27FC236}">
                <a16:creationId xmlns:a16="http://schemas.microsoft.com/office/drawing/2014/main" id="{EFADE599-7C5E-1AF5-A41F-96F6D01D2A25}"/>
              </a:ext>
            </a:extLst>
          </p:cNvPr>
          <p:cNvSpPr txBox="1"/>
          <p:nvPr/>
        </p:nvSpPr>
        <p:spPr>
          <a:xfrm>
            <a:off x="3787902" y="5180638"/>
            <a:ext cx="1882361" cy="646331"/>
          </a:xfrm>
          <a:prstGeom prst="rect">
            <a:avLst/>
          </a:prstGeom>
          <a:noFill/>
        </p:spPr>
        <p:txBody>
          <a:bodyPr wrap="square" rtlCol="0">
            <a:spAutoFit/>
          </a:bodyPr>
          <a:lstStyle/>
          <a:p>
            <a:pPr algn="ctr"/>
            <a:r>
              <a:rPr lang="zh-CN" altLang="en-US" dirty="0">
                <a:latin typeface="黑体" panose="02010609060101010101" pitchFamily="49" charset="-122"/>
                <a:ea typeface="黑体" panose="02010609060101010101" pitchFamily="49" charset="-122"/>
              </a:rPr>
              <a:t>不同任务不同模型损失加权求和</a:t>
            </a:r>
          </a:p>
        </p:txBody>
      </p:sp>
      <p:sp>
        <p:nvSpPr>
          <p:cNvPr id="52" name="文本框 51">
            <a:extLst>
              <a:ext uri="{FF2B5EF4-FFF2-40B4-BE49-F238E27FC236}">
                <a16:creationId xmlns:a16="http://schemas.microsoft.com/office/drawing/2014/main" id="{A651F16A-1C63-4DC5-6456-438B248B19F1}"/>
              </a:ext>
            </a:extLst>
          </p:cNvPr>
          <p:cNvSpPr txBox="1"/>
          <p:nvPr/>
        </p:nvSpPr>
        <p:spPr>
          <a:xfrm>
            <a:off x="1044705" y="5137389"/>
            <a:ext cx="1728091" cy="707886"/>
          </a:xfrm>
          <a:prstGeom prst="rect">
            <a:avLst/>
          </a:prstGeom>
          <a:noFill/>
        </p:spPr>
        <p:txBody>
          <a:bodyPr wrap="square" rtlCol="0">
            <a:spAutoFit/>
          </a:bodyPr>
          <a:lstStyle/>
          <a:p>
            <a:pPr algn="ctr"/>
            <a:r>
              <a:rPr lang="zh-CN" altLang="en-US" sz="20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黑体" panose="02010609060101010101" pitchFamily="49" charset="-122"/>
                <a:ea typeface="黑体" panose="02010609060101010101" pitchFamily="49" charset="-122"/>
              </a:rPr>
              <a:t>自适应的权重优化策略</a:t>
            </a:r>
          </a:p>
        </p:txBody>
      </p:sp>
      <p:sp>
        <p:nvSpPr>
          <p:cNvPr id="53" name="箭头: 右 52">
            <a:extLst>
              <a:ext uri="{FF2B5EF4-FFF2-40B4-BE49-F238E27FC236}">
                <a16:creationId xmlns:a16="http://schemas.microsoft.com/office/drawing/2014/main" id="{F11CE64E-26D1-DC42-FCF6-AF99287B9CFC}"/>
              </a:ext>
            </a:extLst>
          </p:cNvPr>
          <p:cNvSpPr/>
          <p:nvPr/>
        </p:nvSpPr>
        <p:spPr>
          <a:xfrm>
            <a:off x="2976039" y="5413957"/>
            <a:ext cx="811863" cy="179689"/>
          </a:xfrm>
          <a:prstGeom prst="rightArrow">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3C6794C8-5150-5E56-E6D3-FC17A59936A7}"/>
              </a:ext>
            </a:extLst>
          </p:cNvPr>
          <p:cNvSpPr txBox="1"/>
          <p:nvPr/>
        </p:nvSpPr>
        <p:spPr>
          <a:xfrm>
            <a:off x="2371365" y="3380784"/>
            <a:ext cx="3488246" cy="369332"/>
          </a:xfrm>
          <a:prstGeom prst="rect">
            <a:avLst/>
          </a:prstGeom>
          <a:noFill/>
        </p:spPr>
        <p:txBody>
          <a:bodyPr wrap="square" rtlCol="0">
            <a:spAutoFit/>
          </a:bodyPr>
          <a:lstStyle/>
          <a:p>
            <a:r>
              <a:rPr lang="zh-CN" altLang="en-US" dirty="0">
                <a:ln w="0">
                  <a:solidFill>
                    <a:schemeClr val="accent2"/>
                  </a:solidFill>
                </a:ln>
                <a:solidFill>
                  <a:schemeClr val="accent2"/>
                </a:solidFill>
                <a:effectLst>
                  <a:outerShdw blurRad="38100" dist="25400" dir="5400000" algn="ctr" rotWithShape="0">
                    <a:srgbClr val="6E747A">
                      <a:alpha val="43000"/>
                    </a:srgbClr>
                  </a:outerShdw>
                </a:effectLst>
                <a:latin typeface="黑体" panose="02010609060101010101" pitchFamily="49" charset="-122"/>
                <a:ea typeface="黑体" panose="02010609060101010101" pitchFamily="49" charset="-122"/>
              </a:rPr>
              <a:t>在视觉基础模型上训练开销过大</a:t>
            </a:r>
          </a:p>
        </p:txBody>
      </p:sp>
      <p:cxnSp>
        <p:nvCxnSpPr>
          <p:cNvPr id="9" name="直接箭头连接符 8">
            <a:extLst>
              <a:ext uri="{FF2B5EF4-FFF2-40B4-BE49-F238E27FC236}">
                <a16:creationId xmlns:a16="http://schemas.microsoft.com/office/drawing/2014/main" id="{E135EFB1-45E8-21D9-AE59-33E69719A717}"/>
              </a:ext>
            </a:extLst>
          </p:cNvPr>
          <p:cNvCxnSpPr>
            <a:cxnSpLocks/>
          </p:cNvCxnSpPr>
          <p:nvPr/>
        </p:nvCxnSpPr>
        <p:spPr>
          <a:xfrm flipV="1">
            <a:off x="5702868" y="2890069"/>
            <a:ext cx="605124" cy="592068"/>
          </a:xfrm>
          <a:prstGeom prst="straightConnector1">
            <a:avLst/>
          </a:prstGeom>
          <a:ln w="19050">
            <a:solidFill>
              <a:schemeClr val="accent6"/>
            </a:solidFill>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89611689"/>
      </p:ext>
    </p:extLst>
  </p:cSld>
  <p:clrMapOvr>
    <a:masterClrMapping/>
  </p:clrMapOvr>
  <p:transition spd="slow"/>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直接连接符 9"/>
          <p:cNvCxnSpPr/>
          <p:nvPr/>
        </p:nvCxnSpPr>
        <p:spPr>
          <a:xfrm>
            <a:off x="-1523999" y="6413500"/>
            <a:ext cx="504031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5627690" y="6413500"/>
            <a:ext cx="5040313" cy="0"/>
          </a:xfrm>
          <a:prstGeom prst="line">
            <a:avLst/>
          </a:prstGeom>
        </p:spPr>
        <p:style>
          <a:lnRef idx="1">
            <a:schemeClr val="accent1"/>
          </a:lnRef>
          <a:fillRef idx="0">
            <a:schemeClr val="accent1"/>
          </a:fillRef>
          <a:effectRef idx="0">
            <a:schemeClr val="accent1"/>
          </a:effectRef>
          <a:fontRef idx="minor">
            <a:schemeClr val="tx1"/>
          </a:fontRef>
        </p:style>
      </p:cxnSp>
      <p:sp>
        <p:nvSpPr>
          <p:cNvPr id="4" name="内容占位符 2"/>
          <p:cNvSpPr>
            <a:spLocks noGrp="1"/>
          </p:cNvSpPr>
          <p:nvPr>
            <p:ph idx="1"/>
          </p:nvPr>
        </p:nvSpPr>
        <p:spPr>
          <a:xfrm>
            <a:off x="802869" y="444499"/>
            <a:ext cx="10515600" cy="343516"/>
          </a:xfrm>
        </p:spPr>
        <p:txBody>
          <a:bodyPr>
            <a:normAutofit/>
          </a:bodyPr>
          <a:lstStyle/>
          <a:p>
            <a:pPr marL="0" indent="0">
              <a:buNone/>
            </a:pPr>
            <a:r>
              <a:rPr lang="zh-CN" altLang="en-US" sz="1800" b="1" dirty="0">
                <a:latin typeface="Microsoft YaHei Bold" panose="020B0503020204020204" charset="-122"/>
                <a:ea typeface="Microsoft YaHei Bold" panose="020B0503020204020204" charset="-122"/>
                <a:cs typeface="Microsoft YaHei Bold" panose="020B0503020204020204" charset="-122"/>
              </a:rPr>
              <a:t>三、研究内容与技术路线</a:t>
            </a:r>
            <a:r>
              <a:rPr lang="en-US" altLang="zh-CN" sz="1800" b="1" dirty="0">
                <a:latin typeface="Microsoft YaHei Bold" panose="020B0503020204020204" charset="-122"/>
                <a:ea typeface="Microsoft YaHei Bold" panose="020B0503020204020204" charset="-122"/>
                <a:cs typeface="Microsoft YaHei Bold" panose="020B0503020204020204" charset="-122"/>
              </a:rPr>
              <a:t>——</a:t>
            </a:r>
            <a:r>
              <a:rPr lang="zh-CN" altLang="en-US" sz="1800" b="1" dirty="0">
                <a:latin typeface="Microsoft YaHei Bold" panose="020B0503020204020204" charset="-122"/>
                <a:ea typeface="Microsoft YaHei Bold" panose="020B0503020204020204" charset="-122"/>
                <a:cs typeface="Microsoft YaHei Bold" panose="020B0503020204020204" charset="-122"/>
              </a:rPr>
              <a:t>基于通用扰动表征对比学习的对抗样本生成方法</a:t>
            </a:r>
          </a:p>
        </p:txBody>
      </p:sp>
      <p:pic>
        <p:nvPicPr>
          <p:cNvPr id="3" name="图片 2">
            <a:extLst>
              <a:ext uri="{FF2B5EF4-FFF2-40B4-BE49-F238E27FC236}">
                <a16:creationId xmlns:a16="http://schemas.microsoft.com/office/drawing/2014/main" id="{2A4A6074-8F49-3453-AB38-504393F7E614}"/>
              </a:ext>
            </a:extLst>
          </p:cNvPr>
          <p:cNvPicPr>
            <a:picLocks noChangeAspect="1"/>
          </p:cNvPicPr>
          <p:nvPr/>
        </p:nvPicPr>
        <p:blipFill rotWithShape="1">
          <a:blip r:embed="rId3"/>
          <a:srcRect l="49499"/>
          <a:stretch/>
        </p:blipFill>
        <p:spPr>
          <a:xfrm>
            <a:off x="4222576" y="1337075"/>
            <a:ext cx="3935657" cy="2594989"/>
          </a:xfrm>
          <a:prstGeom prst="rect">
            <a:avLst/>
          </a:prstGeom>
        </p:spPr>
      </p:pic>
      <p:sp>
        <p:nvSpPr>
          <p:cNvPr id="8" name="文本框 7">
            <a:extLst>
              <a:ext uri="{FF2B5EF4-FFF2-40B4-BE49-F238E27FC236}">
                <a16:creationId xmlns:a16="http://schemas.microsoft.com/office/drawing/2014/main" id="{785E42CB-5E3D-75E5-79F2-2D080CF05DCD}"/>
              </a:ext>
            </a:extLst>
          </p:cNvPr>
          <p:cNvSpPr txBox="1"/>
          <p:nvPr/>
        </p:nvSpPr>
        <p:spPr>
          <a:xfrm>
            <a:off x="4847792" y="5479191"/>
            <a:ext cx="3935657" cy="559769"/>
          </a:xfrm>
          <a:prstGeom prst="rect">
            <a:avLst/>
          </a:prstGeom>
          <a:noFill/>
        </p:spPr>
        <p:txBody>
          <a:bodyPr wrap="square" rtlCol="0">
            <a:spAutoFit/>
          </a:bodyPr>
          <a:lstStyle/>
          <a:p>
            <a:pPr>
              <a:lnSpc>
                <a:spcPct val="150000"/>
              </a:lnSpc>
            </a:pPr>
            <a:r>
              <a:rPr lang="zh-CN" altLang="en-US" sz="2400" b="1" dirty="0">
                <a:ln w="6600">
                  <a:solidFill>
                    <a:srgbClr val="00B050"/>
                  </a:solidFill>
                  <a:prstDash val="solid"/>
                </a:ln>
                <a:solidFill>
                  <a:srgbClr val="FFFFFF"/>
                </a:solidFill>
                <a:effectLst>
                  <a:outerShdw dist="38100" dir="2700000" algn="tl" rotWithShape="0">
                    <a:schemeClr val="accent2"/>
                  </a:outerShdw>
                </a:effectLst>
                <a:latin typeface="黑体" panose="02010609060101010101" pitchFamily="49" charset="-122"/>
                <a:ea typeface="黑体" panose="02010609060101010101" pitchFamily="49" charset="-122"/>
              </a:rPr>
              <a:t>基于通用扰动表征对比学习</a:t>
            </a:r>
          </a:p>
        </p:txBody>
      </p:sp>
      <p:pic>
        <p:nvPicPr>
          <p:cNvPr id="12" name="图片 11">
            <a:extLst>
              <a:ext uri="{FF2B5EF4-FFF2-40B4-BE49-F238E27FC236}">
                <a16:creationId xmlns:a16="http://schemas.microsoft.com/office/drawing/2014/main" id="{C96F5769-8A73-1D1B-4C7B-D95F6E5569CD}"/>
              </a:ext>
            </a:extLst>
          </p:cNvPr>
          <p:cNvPicPr>
            <a:picLocks noChangeAspect="1"/>
          </p:cNvPicPr>
          <p:nvPr/>
        </p:nvPicPr>
        <p:blipFill>
          <a:blip r:embed="rId4"/>
          <a:stretch>
            <a:fillRect/>
          </a:stretch>
        </p:blipFill>
        <p:spPr>
          <a:xfrm>
            <a:off x="817096" y="1476674"/>
            <a:ext cx="2699218" cy="4048827"/>
          </a:xfrm>
          <a:prstGeom prst="rect">
            <a:avLst/>
          </a:prstGeom>
        </p:spPr>
      </p:pic>
      <p:sp>
        <p:nvSpPr>
          <p:cNvPr id="13" name="文本框 12">
            <a:extLst>
              <a:ext uri="{FF2B5EF4-FFF2-40B4-BE49-F238E27FC236}">
                <a16:creationId xmlns:a16="http://schemas.microsoft.com/office/drawing/2014/main" id="{4ABD1498-CB95-CD85-3BA8-96F981302D5B}"/>
              </a:ext>
            </a:extLst>
          </p:cNvPr>
          <p:cNvSpPr txBox="1"/>
          <p:nvPr/>
        </p:nvSpPr>
        <p:spPr>
          <a:xfrm>
            <a:off x="1039202" y="5661531"/>
            <a:ext cx="2255006" cy="369332"/>
          </a:xfrm>
          <a:prstGeom prst="rect">
            <a:avLst/>
          </a:prstGeom>
          <a:noFill/>
        </p:spPr>
        <p:txBody>
          <a:bodyPr wrap="square" rtlCol="0">
            <a:spAutoFit/>
          </a:bodyPr>
          <a:lstStyle/>
          <a:p>
            <a:r>
              <a:rPr lang="zh-CN" altLang="en-US" dirty="0">
                <a:latin typeface="黑体" panose="02010609060101010101" pitchFamily="49" charset="-122"/>
                <a:ea typeface="黑体" panose="02010609060101010101" pitchFamily="49" charset="-122"/>
              </a:rPr>
              <a:t>通用对抗扰动（</a:t>
            </a:r>
            <a:r>
              <a:rPr lang="en-US" altLang="zh-CN" dirty="0">
                <a:latin typeface="黑体" panose="02010609060101010101" pitchFamily="49" charset="-122"/>
                <a:ea typeface="黑体" panose="02010609060101010101" pitchFamily="49" charset="-122"/>
              </a:rPr>
              <a:t>UAP</a:t>
            </a:r>
            <a:r>
              <a:rPr lang="zh-CN" altLang="en-US" dirty="0">
                <a:latin typeface="黑体" panose="02010609060101010101" pitchFamily="49" charset="-122"/>
                <a:ea typeface="黑体" panose="02010609060101010101" pitchFamily="49" charset="-122"/>
              </a:rPr>
              <a:t>）</a:t>
            </a:r>
          </a:p>
        </p:txBody>
      </p:sp>
      <p:sp>
        <p:nvSpPr>
          <p:cNvPr id="2" name="文本框 1">
            <a:extLst>
              <a:ext uri="{FF2B5EF4-FFF2-40B4-BE49-F238E27FC236}">
                <a16:creationId xmlns:a16="http://schemas.microsoft.com/office/drawing/2014/main" id="{ED868FF9-9AE3-E78E-7711-8A926A818014}"/>
              </a:ext>
            </a:extLst>
          </p:cNvPr>
          <p:cNvSpPr txBox="1"/>
          <p:nvPr/>
        </p:nvSpPr>
        <p:spPr>
          <a:xfrm>
            <a:off x="5171442" y="4077965"/>
            <a:ext cx="2037924" cy="369332"/>
          </a:xfrm>
          <a:prstGeom prst="rect">
            <a:avLst/>
          </a:prstGeom>
          <a:noFill/>
        </p:spPr>
        <p:txBody>
          <a:bodyPr wrap="square" rtlCol="0">
            <a:spAutoFit/>
          </a:bodyPr>
          <a:lstStyle/>
          <a:p>
            <a:r>
              <a:rPr lang="zh-CN" altLang="en-US" dirty="0">
                <a:latin typeface="黑体" panose="02010609060101010101" pitchFamily="49" charset="-122"/>
                <a:ea typeface="黑体" panose="02010609060101010101" pitchFamily="49" charset="-122"/>
              </a:rPr>
              <a:t>以扰动为中心方法</a:t>
            </a:r>
          </a:p>
        </p:txBody>
      </p:sp>
      <p:sp>
        <p:nvSpPr>
          <p:cNvPr id="7" name="箭头: 右 6">
            <a:extLst>
              <a:ext uri="{FF2B5EF4-FFF2-40B4-BE49-F238E27FC236}">
                <a16:creationId xmlns:a16="http://schemas.microsoft.com/office/drawing/2014/main" id="{D24AAA8B-8DB3-341C-1A49-17249C5834C8}"/>
              </a:ext>
            </a:extLst>
          </p:cNvPr>
          <p:cNvSpPr/>
          <p:nvPr/>
        </p:nvSpPr>
        <p:spPr>
          <a:xfrm rot="1042684">
            <a:off x="3483306" y="5100546"/>
            <a:ext cx="1390185" cy="438614"/>
          </a:xfrm>
          <a:prstGeom prst="rightArrow">
            <a:avLst>
              <a:gd name="adj1" fmla="val 50000"/>
              <a:gd name="adj2" fmla="val 96614"/>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9" name="箭头: 右 8">
            <a:extLst>
              <a:ext uri="{FF2B5EF4-FFF2-40B4-BE49-F238E27FC236}">
                <a16:creationId xmlns:a16="http://schemas.microsoft.com/office/drawing/2014/main" id="{70E33DDB-CD7F-6441-8764-CB2C4B6FC6BB}"/>
              </a:ext>
            </a:extLst>
          </p:cNvPr>
          <p:cNvSpPr/>
          <p:nvPr/>
        </p:nvSpPr>
        <p:spPr>
          <a:xfrm rot="5400000">
            <a:off x="5773500" y="4784493"/>
            <a:ext cx="833807" cy="438614"/>
          </a:xfrm>
          <a:prstGeom prst="rightArrow">
            <a:avLst>
              <a:gd name="adj1" fmla="val 50000"/>
              <a:gd name="adj2" fmla="val 69496"/>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3047271499"/>
      </p:ext>
    </p:extLst>
  </p:cSld>
  <p:clrMapOvr>
    <a:masterClrMapping/>
  </p:clrMapOvr>
  <p:transition spd="slow"/>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直接连接符 9"/>
          <p:cNvCxnSpPr/>
          <p:nvPr/>
        </p:nvCxnSpPr>
        <p:spPr>
          <a:xfrm>
            <a:off x="-1523999" y="6413500"/>
            <a:ext cx="504031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5627690" y="6413500"/>
            <a:ext cx="5040313" cy="0"/>
          </a:xfrm>
          <a:prstGeom prst="line">
            <a:avLst/>
          </a:prstGeom>
        </p:spPr>
        <p:style>
          <a:lnRef idx="1">
            <a:schemeClr val="accent1"/>
          </a:lnRef>
          <a:fillRef idx="0">
            <a:schemeClr val="accent1"/>
          </a:fillRef>
          <a:effectRef idx="0">
            <a:schemeClr val="accent1"/>
          </a:effectRef>
          <a:fontRef idx="minor">
            <a:schemeClr val="tx1"/>
          </a:fontRef>
        </p:style>
      </p:cxnSp>
      <p:sp>
        <p:nvSpPr>
          <p:cNvPr id="4" name="内容占位符 2"/>
          <p:cNvSpPr>
            <a:spLocks noGrp="1"/>
          </p:cNvSpPr>
          <p:nvPr>
            <p:ph idx="1"/>
          </p:nvPr>
        </p:nvSpPr>
        <p:spPr>
          <a:xfrm>
            <a:off x="802869" y="444499"/>
            <a:ext cx="10515600" cy="343516"/>
          </a:xfrm>
        </p:spPr>
        <p:txBody>
          <a:bodyPr>
            <a:normAutofit/>
          </a:bodyPr>
          <a:lstStyle/>
          <a:p>
            <a:pPr marL="0" indent="0">
              <a:buNone/>
            </a:pPr>
            <a:r>
              <a:rPr lang="zh-CN" altLang="en-US" sz="1800" b="1" dirty="0">
                <a:latin typeface="Microsoft YaHei Bold" panose="020B0503020204020204" charset="-122"/>
                <a:ea typeface="Microsoft YaHei Bold" panose="020B0503020204020204" charset="-122"/>
                <a:cs typeface="Microsoft YaHei Bold" panose="020B0503020204020204" charset="-122"/>
              </a:rPr>
              <a:t>三、研究内容与技术路线</a:t>
            </a:r>
            <a:r>
              <a:rPr lang="en-US" altLang="zh-CN" sz="1800" b="1" dirty="0">
                <a:latin typeface="Microsoft YaHei Bold" panose="020B0503020204020204" charset="-122"/>
                <a:ea typeface="Microsoft YaHei Bold" panose="020B0503020204020204" charset="-122"/>
                <a:cs typeface="Microsoft YaHei Bold" panose="020B0503020204020204" charset="-122"/>
              </a:rPr>
              <a:t>——</a:t>
            </a:r>
            <a:r>
              <a:rPr lang="zh-CN" altLang="en-US" sz="1800" b="1" dirty="0">
                <a:latin typeface="Microsoft YaHei Bold" panose="020B0503020204020204" charset="-122"/>
                <a:ea typeface="Microsoft YaHei Bold" panose="020B0503020204020204" charset="-122"/>
                <a:cs typeface="Microsoft YaHei Bold" panose="020B0503020204020204" charset="-122"/>
              </a:rPr>
              <a:t>基于通用扰动表征对比学习的对抗样本生成方法</a:t>
            </a:r>
          </a:p>
        </p:txBody>
      </p:sp>
      <p:sp>
        <p:nvSpPr>
          <p:cNvPr id="16" name="文本框 15">
            <a:extLst>
              <a:ext uri="{FF2B5EF4-FFF2-40B4-BE49-F238E27FC236}">
                <a16:creationId xmlns:a16="http://schemas.microsoft.com/office/drawing/2014/main" id="{260A8BC0-030B-1AA4-AE83-DB4FA5E61367}"/>
              </a:ext>
            </a:extLst>
          </p:cNvPr>
          <p:cNvSpPr txBox="1"/>
          <p:nvPr/>
        </p:nvSpPr>
        <p:spPr>
          <a:xfrm>
            <a:off x="401719" y="1989591"/>
            <a:ext cx="683623" cy="2677656"/>
          </a:xfrm>
          <a:prstGeom prst="rect">
            <a:avLst/>
          </a:prstGeom>
          <a:noFill/>
        </p:spPr>
        <p:txBody>
          <a:bodyPr wrap="square" rtlCol="0">
            <a:spAutoFit/>
          </a:bodyPr>
          <a:lstStyle/>
          <a:p>
            <a:r>
              <a:rPr lang="zh-CN" altLang="en-US" sz="2400" b="1" dirty="0">
                <a:ln w="6600">
                  <a:solidFill>
                    <a:schemeClr val="accent2"/>
                  </a:solidFill>
                  <a:prstDash val="solid"/>
                </a:ln>
                <a:solidFill>
                  <a:srgbClr val="FFFFFF"/>
                </a:solidFill>
                <a:effectLst>
                  <a:outerShdw dist="38100" dir="2700000" algn="tl" rotWithShape="0">
                    <a:schemeClr val="accent2"/>
                  </a:outerShdw>
                </a:effectLst>
                <a:latin typeface="黑体" panose="02010609060101010101" pitchFamily="49" charset="-122"/>
                <a:ea typeface="黑体" panose="02010609060101010101" pitchFamily="49" charset="-122"/>
              </a:rPr>
              <a:t>从</a:t>
            </a:r>
            <a:r>
              <a:rPr lang="en-US" altLang="zh-CN" sz="2400" b="1" dirty="0">
                <a:ln w="6600">
                  <a:solidFill>
                    <a:schemeClr val="accent2"/>
                  </a:solidFill>
                  <a:prstDash val="solid"/>
                </a:ln>
                <a:solidFill>
                  <a:srgbClr val="FFFFFF"/>
                </a:solidFill>
                <a:effectLst>
                  <a:outerShdw dist="38100" dir="2700000" algn="tl" rotWithShape="0">
                    <a:schemeClr val="accent2"/>
                  </a:outerShdw>
                </a:effectLst>
                <a:latin typeface="黑体" panose="02010609060101010101" pitchFamily="49" charset="-122"/>
                <a:ea typeface="黑体" panose="02010609060101010101" pitchFamily="49" charset="-122"/>
              </a:rPr>
              <a:t>UAP</a:t>
            </a:r>
            <a:r>
              <a:rPr lang="zh-CN" altLang="en-US" sz="2400" b="1" dirty="0">
                <a:ln w="6600">
                  <a:solidFill>
                    <a:schemeClr val="accent2"/>
                  </a:solidFill>
                  <a:prstDash val="solid"/>
                </a:ln>
                <a:solidFill>
                  <a:srgbClr val="FFFFFF"/>
                </a:solidFill>
                <a:effectLst>
                  <a:outerShdw dist="38100" dir="2700000" algn="tl" rotWithShape="0">
                    <a:schemeClr val="accent2"/>
                  </a:outerShdw>
                </a:effectLst>
                <a:latin typeface="黑体" panose="02010609060101010101" pitchFamily="49" charset="-122"/>
                <a:ea typeface="黑体" panose="02010609060101010101" pitchFamily="49" charset="-122"/>
              </a:rPr>
              <a:t>上开始学习</a:t>
            </a:r>
          </a:p>
        </p:txBody>
      </p:sp>
      <p:sp>
        <p:nvSpPr>
          <p:cNvPr id="17" name="文本框 16">
            <a:extLst>
              <a:ext uri="{FF2B5EF4-FFF2-40B4-BE49-F238E27FC236}">
                <a16:creationId xmlns:a16="http://schemas.microsoft.com/office/drawing/2014/main" id="{2DAEB058-EDF6-BCE6-143B-BB3B63A37B1E}"/>
              </a:ext>
            </a:extLst>
          </p:cNvPr>
          <p:cNvSpPr txBox="1"/>
          <p:nvPr/>
        </p:nvSpPr>
        <p:spPr>
          <a:xfrm>
            <a:off x="8147846" y="1426620"/>
            <a:ext cx="500940" cy="4154984"/>
          </a:xfrm>
          <a:prstGeom prst="rect">
            <a:avLst/>
          </a:prstGeom>
          <a:noFill/>
        </p:spPr>
        <p:txBody>
          <a:bodyPr wrap="square" rtlCol="0">
            <a:spAutoFit/>
          </a:bodyPr>
          <a:lstStyle/>
          <a:p>
            <a:r>
              <a:rPr lang="zh-CN" altLang="en-US" sz="2400" b="1" dirty="0">
                <a:ln w="6600">
                  <a:solidFill>
                    <a:schemeClr val="accent2"/>
                  </a:solidFill>
                  <a:prstDash val="solid"/>
                </a:ln>
                <a:solidFill>
                  <a:srgbClr val="FFFFFF"/>
                </a:solidFill>
                <a:effectLst>
                  <a:outerShdw dist="38100" dir="2700000" algn="tl" rotWithShape="0">
                    <a:schemeClr val="accent2"/>
                  </a:outerShdw>
                </a:effectLst>
                <a:latin typeface="黑体" panose="02010609060101010101" pitchFamily="49" charset="-122"/>
                <a:ea typeface="黑体" panose="02010609060101010101" pitchFamily="49" charset="-122"/>
              </a:rPr>
              <a:t>同时学习视觉和语言模态</a:t>
            </a:r>
          </a:p>
        </p:txBody>
      </p:sp>
      <p:sp>
        <p:nvSpPr>
          <p:cNvPr id="18" name="文本框 17">
            <a:extLst>
              <a:ext uri="{FF2B5EF4-FFF2-40B4-BE49-F238E27FC236}">
                <a16:creationId xmlns:a16="http://schemas.microsoft.com/office/drawing/2014/main" id="{8C1C00AE-D0CC-2987-939A-FAAE60EEAD3C}"/>
              </a:ext>
            </a:extLst>
          </p:cNvPr>
          <p:cNvSpPr txBox="1"/>
          <p:nvPr/>
        </p:nvSpPr>
        <p:spPr>
          <a:xfrm>
            <a:off x="2949039" y="6020155"/>
            <a:ext cx="3526102" cy="400110"/>
          </a:xfrm>
          <a:prstGeom prst="rect">
            <a:avLst/>
          </a:prstGeom>
          <a:noFill/>
        </p:spPr>
        <p:txBody>
          <a:bodyPr wrap="square" rtlCol="0">
            <a:spAutoFit/>
          </a:bodyPr>
          <a:lstStyle/>
          <a:p>
            <a:r>
              <a:rPr lang="zh-CN" altLang="en-US" sz="2000" b="1" dirty="0">
                <a:ln w="6600">
                  <a:solidFill>
                    <a:schemeClr val="accent2"/>
                  </a:solidFill>
                  <a:prstDash val="solid"/>
                </a:ln>
                <a:solidFill>
                  <a:srgbClr val="FFFFFF"/>
                </a:solidFill>
                <a:effectLst>
                  <a:outerShdw dist="38100" dir="2700000" algn="tl" rotWithShape="0">
                    <a:schemeClr val="accent2"/>
                  </a:outerShdw>
                </a:effectLst>
                <a:latin typeface="黑体" panose="02010609060101010101" pitchFamily="49" charset="-122"/>
                <a:ea typeface="黑体" panose="02010609060101010101" pitchFamily="49" charset="-122"/>
              </a:rPr>
              <a:t>采用模态内和模态间对比学习</a:t>
            </a:r>
          </a:p>
        </p:txBody>
      </p:sp>
      <p:pic>
        <p:nvPicPr>
          <p:cNvPr id="77" name="图片 76">
            <a:extLst>
              <a:ext uri="{FF2B5EF4-FFF2-40B4-BE49-F238E27FC236}">
                <a16:creationId xmlns:a16="http://schemas.microsoft.com/office/drawing/2014/main" id="{63426E87-4611-45A2-EC4C-93202925B4D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57504" y="840308"/>
            <a:ext cx="6628992" cy="5327609"/>
          </a:xfrm>
          <a:prstGeom prst="rect">
            <a:avLst/>
          </a:prstGeom>
        </p:spPr>
      </p:pic>
      <p:cxnSp>
        <p:nvCxnSpPr>
          <p:cNvPr id="79" name="直接箭头连接符 78">
            <a:extLst>
              <a:ext uri="{FF2B5EF4-FFF2-40B4-BE49-F238E27FC236}">
                <a16:creationId xmlns:a16="http://schemas.microsoft.com/office/drawing/2014/main" id="{A3242213-8B81-A5D1-3DFB-74B75D18CB9F}"/>
              </a:ext>
            </a:extLst>
          </p:cNvPr>
          <p:cNvCxnSpPr>
            <a:cxnSpLocks/>
          </p:cNvCxnSpPr>
          <p:nvPr/>
        </p:nvCxnSpPr>
        <p:spPr>
          <a:xfrm flipV="1">
            <a:off x="1085342" y="2512741"/>
            <a:ext cx="474696" cy="429008"/>
          </a:xfrm>
          <a:prstGeom prst="straightConnector1">
            <a:avLst/>
          </a:prstGeom>
          <a:ln w="190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81" name="直接箭头连接符 80">
            <a:extLst>
              <a:ext uri="{FF2B5EF4-FFF2-40B4-BE49-F238E27FC236}">
                <a16:creationId xmlns:a16="http://schemas.microsoft.com/office/drawing/2014/main" id="{B345DF20-AF51-7594-A047-9401672ED184}"/>
              </a:ext>
            </a:extLst>
          </p:cNvPr>
          <p:cNvCxnSpPr>
            <a:cxnSpLocks/>
          </p:cNvCxnSpPr>
          <p:nvPr/>
        </p:nvCxnSpPr>
        <p:spPr>
          <a:xfrm>
            <a:off x="1063061" y="3806283"/>
            <a:ext cx="496977" cy="453483"/>
          </a:xfrm>
          <a:prstGeom prst="straightConnector1">
            <a:avLst/>
          </a:prstGeom>
          <a:ln w="190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1780614"/>
      </p:ext>
    </p:extLst>
  </p:cSld>
  <p:clrMapOvr>
    <a:masterClrMapping/>
  </p:clrMapOvr>
  <p:transition spd="slow"/>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矩形 34"/>
          <p:cNvSpPr/>
          <p:nvPr/>
        </p:nvSpPr>
        <p:spPr bwMode="auto">
          <a:xfrm>
            <a:off x="-1" y="0"/>
            <a:ext cx="4368801" cy="6858000"/>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7" name="矩形 46"/>
          <p:cNvSpPr/>
          <p:nvPr/>
        </p:nvSpPr>
        <p:spPr bwMode="auto">
          <a:xfrm rot="5400000" flipV="1">
            <a:off x="1270707" y="-1270708"/>
            <a:ext cx="1827382" cy="4368800"/>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8" name="矩形 37"/>
          <p:cNvSpPr/>
          <p:nvPr/>
        </p:nvSpPr>
        <p:spPr bwMode="auto">
          <a:xfrm rot="5400000">
            <a:off x="1371901" y="3861106"/>
            <a:ext cx="1624987" cy="4368801"/>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53" name="组合 52"/>
          <p:cNvGrpSpPr/>
          <p:nvPr/>
        </p:nvGrpSpPr>
        <p:grpSpPr>
          <a:xfrm>
            <a:off x="0" y="1070223"/>
            <a:ext cx="2754050" cy="4646991"/>
            <a:chOff x="0" y="1111187"/>
            <a:chExt cx="2754050" cy="4646991"/>
          </a:xfrm>
        </p:grpSpPr>
        <p:sp>
          <p:nvSpPr>
            <p:cNvPr id="48" name="椭圆 47"/>
            <p:cNvSpPr/>
            <p:nvPr/>
          </p:nvSpPr>
          <p:spPr>
            <a:xfrm>
              <a:off x="2450246" y="4863799"/>
              <a:ext cx="200570" cy="200570"/>
            </a:xfrm>
            <a:prstGeom prst="ellipse">
              <a:avLst/>
            </a:prstGeom>
            <a:solidFill>
              <a:schemeClr val="bg1">
                <a:alpha val="2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9" name="椭圆 48"/>
            <p:cNvSpPr/>
            <p:nvPr/>
          </p:nvSpPr>
          <p:spPr>
            <a:xfrm>
              <a:off x="0" y="1111187"/>
              <a:ext cx="312134" cy="312134"/>
            </a:xfrm>
            <a:prstGeom prst="ellipse">
              <a:avLst/>
            </a:prstGeom>
            <a:solidFill>
              <a:schemeClr val="bg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0" name="椭圆 49"/>
            <p:cNvSpPr/>
            <p:nvPr/>
          </p:nvSpPr>
          <p:spPr>
            <a:xfrm>
              <a:off x="1114320" y="1611397"/>
              <a:ext cx="904679" cy="904679"/>
            </a:xfrm>
            <a:prstGeom prst="ellipse">
              <a:avLst/>
            </a:prstGeom>
            <a:solidFill>
              <a:schemeClr val="bg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1" name="椭圆 50"/>
            <p:cNvSpPr/>
            <p:nvPr/>
          </p:nvSpPr>
          <p:spPr>
            <a:xfrm>
              <a:off x="854236" y="5460064"/>
              <a:ext cx="298114" cy="298114"/>
            </a:xfrm>
            <a:prstGeom prst="ellipse">
              <a:avLst/>
            </a:prstGeom>
            <a:solidFill>
              <a:schemeClr val="bg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2" name="椭圆 51"/>
            <p:cNvSpPr/>
            <p:nvPr/>
          </p:nvSpPr>
          <p:spPr>
            <a:xfrm>
              <a:off x="2313236" y="1194804"/>
              <a:ext cx="440814" cy="440814"/>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grpSp>
      <p:pic>
        <p:nvPicPr>
          <p:cNvPr id="4" name="图片 3">
            <a:extLst>
              <a:ext uri="{FF2B5EF4-FFF2-40B4-BE49-F238E27FC236}">
                <a16:creationId xmlns:a16="http://schemas.microsoft.com/office/drawing/2014/main" id="{39DDB702-7518-49A6-AE7D-FA81A0DBD20F}"/>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1" y="2024705"/>
            <a:ext cx="5136596" cy="3017750"/>
          </a:xfrm>
          <a:prstGeom prst="rect">
            <a:avLst/>
          </a:prstGeom>
        </p:spPr>
      </p:pic>
      <p:sp>
        <p:nvSpPr>
          <p:cNvPr id="39" name="任意多边形 38"/>
          <p:cNvSpPr/>
          <p:nvPr/>
        </p:nvSpPr>
        <p:spPr>
          <a:xfrm rot="16200000">
            <a:off x="105970" y="1470438"/>
            <a:ext cx="6858003" cy="3917120"/>
          </a:xfrm>
          <a:custGeom>
            <a:avLst/>
            <a:gdLst>
              <a:gd name="connsiteX0" fmla="*/ 9143999 w 9143999"/>
              <a:gd name="connsiteY0" fmla="*/ 0 h 2051818"/>
              <a:gd name="connsiteX1" fmla="*/ 9143999 w 9143999"/>
              <a:gd name="connsiteY1" fmla="*/ 2051818 h 2051818"/>
              <a:gd name="connsiteX2" fmla="*/ 0 w 9143999"/>
              <a:gd name="connsiteY2" fmla="*/ 2051818 h 2051818"/>
              <a:gd name="connsiteX3" fmla="*/ 0 w 9143999"/>
              <a:gd name="connsiteY3" fmla="*/ 1204077 h 2051818"/>
              <a:gd name="connsiteX4" fmla="*/ 6027 w 9143999"/>
              <a:gd name="connsiteY4" fmla="*/ 1207403 h 2051818"/>
              <a:gd name="connsiteX5" fmla="*/ 7674511 w 9143999"/>
              <a:gd name="connsiteY5" fmla="*/ 718908 h 2051818"/>
              <a:gd name="connsiteX6" fmla="*/ 9044856 w 9143999"/>
              <a:gd name="connsiteY6" fmla="*/ 57555 h 2051818"/>
              <a:gd name="connsiteX7" fmla="*/ 9143999 w 9143999"/>
              <a:gd name="connsiteY7" fmla="*/ 0 h 2051818"/>
              <a:gd name="connsiteX0" fmla="*/ 9143999 w 9143999"/>
              <a:gd name="connsiteY0" fmla="*/ 0 h 2051818"/>
              <a:gd name="connsiteX1" fmla="*/ 9143999 w 9143999"/>
              <a:gd name="connsiteY1" fmla="*/ 2051818 h 2051818"/>
              <a:gd name="connsiteX2" fmla="*/ 0 w 9143999"/>
              <a:gd name="connsiteY2" fmla="*/ 2051818 h 2051818"/>
              <a:gd name="connsiteX3" fmla="*/ 0 w 9143999"/>
              <a:gd name="connsiteY3" fmla="*/ 1204077 h 2051818"/>
              <a:gd name="connsiteX4" fmla="*/ 6027 w 9143999"/>
              <a:gd name="connsiteY4" fmla="*/ 1207403 h 2051818"/>
              <a:gd name="connsiteX5" fmla="*/ 9044856 w 9143999"/>
              <a:gd name="connsiteY5" fmla="*/ 57555 h 2051818"/>
              <a:gd name="connsiteX6" fmla="*/ 9143999 w 9143999"/>
              <a:gd name="connsiteY6" fmla="*/ 0 h 2051818"/>
              <a:gd name="connsiteX0" fmla="*/ 9143999 w 9143999"/>
              <a:gd name="connsiteY0" fmla="*/ 0 h 2051818"/>
              <a:gd name="connsiteX1" fmla="*/ 9143999 w 9143999"/>
              <a:gd name="connsiteY1" fmla="*/ 2051818 h 2051818"/>
              <a:gd name="connsiteX2" fmla="*/ 0 w 9143999"/>
              <a:gd name="connsiteY2" fmla="*/ 2051818 h 2051818"/>
              <a:gd name="connsiteX3" fmla="*/ 0 w 9143999"/>
              <a:gd name="connsiteY3" fmla="*/ 1204077 h 2051818"/>
              <a:gd name="connsiteX4" fmla="*/ 6027 w 9143999"/>
              <a:gd name="connsiteY4" fmla="*/ 1207403 h 2051818"/>
              <a:gd name="connsiteX5" fmla="*/ 9143999 w 9143999"/>
              <a:gd name="connsiteY5" fmla="*/ 0 h 2051818"/>
              <a:gd name="connsiteX0" fmla="*/ 9143999 w 9143999"/>
              <a:gd name="connsiteY0" fmla="*/ 0 h 2051818"/>
              <a:gd name="connsiteX1" fmla="*/ 9143999 w 9143999"/>
              <a:gd name="connsiteY1" fmla="*/ 2051818 h 2051818"/>
              <a:gd name="connsiteX2" fmla="*/ 0 w 9143999"/>
              <a:gd name="connsiteY2" fmla="*/ 2051818 h 2051818"/>
              <a:gd name="connsiteX3" fmla="*/ 0 w 9143999"/>
              <a:gd name="connsiteY3" fmla="*/ 1204077 h 2051818"/>
              <a:gd name="connsiteX4" fmla="*/ 6027 w 9143999"/>
              <a:gd name="connsiteY4" fmla="*/ 1207403 h 2051818"/>
              <a:gd name="connsiteX5" fmla="*/ 9143999 w 9143999"/>
              <a:gd name="connsiteY5" fmla="*/ 0 h 2051818"/>
              <a:gd name="connsiteX0" fmla="*/ 9143999 w 9143999"/>
              <a:gd name="connsiteY0" fmla="*/ 0 h 2051818"/>
              <a:gd name="connsiteX1" fmla="*/ 9143999 w 9143999"/>
              <a:gd name="connsiteY1" fmla="*/ 2051818 h 2051818"/>
              <a:gd name="connsiteX2" fmla="*/ 0 w 9143999"/>
              <a:gd name="connsiteY2" fmla="*/ 2051818 h 2051818"/>
              <a:gd name="connsiteX3" fmla="*/ 0 w 9143999"/>
              <a:gd name="connsiteY3" fmla="*/ 1204077 h 2051818"/>
              <a:gd name="connsiteX4" fmla="*/ 6027 w 9143999"/>
              <a:gd name="connsiteY4" fmla="*/ 1207403 h 2051818"/>
              <a:gd name="connsiteX5" fmla="*/ 9143999 w 9143999"/>
              <a:gd name="connsiteY5" fmla="*/ 0 h 2051818"/>
              <a:gd name="connsiteX0" fmla="*/ 9143999 w 9143999"/>
              <a:gd name="connsiteY0" fmla="*/ 0 h 2051818"/>
              <a:gd name="connsiteX1" fmla="*/ 9143999 w 9143999"/>
              <a:gd name="connsiteY1" fmla="*/ 2051818 h 2051818"/>
              <a:gd name="connsiteX2" fmla="*/ 0 w 9143999"/>
              <a:gd name="connsiteY2" fmla="*/ 2051818 h 2051818"/>
              <a:gd name="connsiteX3" fmla="*/ 0 w 9143999"/>
              <a:gd name="connsiteY3" fmla="*/ 1204077 h 2051818"/>
              <a:gd name="connsiteX4" fmla="*/ 6027 w 9143999"/>
              <a:gd name="connsiteY4" fmla="*/ 1207403 h 2051818"/>
              <a:gd name="connsiteX5" fmla="*/ 9143999 w 9143999"/>
              <a:gd name="connsiteY5" fmla="*/ 0 h 2051818"/>
              <a:gd name="connsiteX0" fmla="*/ 9143999 w 9143999"/>
              <a:gd name="connsiteY0" fmla="*/ 130228 h 2182046"/>
              <a:gd name="connsiteX1" fmla="*/ 9143999 w 9143999"/>
              <a:gd name="connsiteY1" fmla="*/ 2182046 h 2182046"/>
              <a:gd name="connsiteX2" fmla="*/ 0 w 9143999"/>
              <a:gd name="connsiteY2" fmla="*/ 2182046 h 2182046"/>
              <a:gd name="connsiteX3" fmla="*/ 0 w 9143999"/>
              <a:gd name="connsiteY3" fmla="*/ 1334305 h 2182046"/>
              <a:gd name="connsiteX4" fmla="*/ 6027 w 9143999"/>
              <a:gd name="connsiteY4" fmla="*/ 0 h 2182046"/>
              <a:gd name="connsiteX5" fmla="*/ 9143999 w 9143999"/>
              <a:gd name="connsiteY5" fmla="*/ 130228 h 2182046"/>
              <a:gd name="connsiteX0" fmla="*/ 9143999 w 9143999"/>
              <a:gd name="connsiteY0" fmla="*/ 0 h 2051818"/>
              <a:gd name="connsiteX1" fmla="*/ 9143999 w 9143999"/>
              <a:gd name="connsiteY1" fmla="*/ 2051818 h 2051818"/>
              <a:gd name="connsiteX2" fmla="*/ 0 w 9143999"/>
              <a:gd name="connsiteY2" fmla="*/ 2051818 h 2051818"/>
              <a:gd name="connsiteX3" fmla="*/ 0 w 9143999"/>
              <a:gd name="connsiteY3" fmla="*/ 1204077 h 2051818"/>
              <a:gd name="connsiteX4" fmla="*/ 25380 w 9143999"/>
              <a:gd name="connsiteY4" fmla="*/ 54648 h 2051818"/>
              <a:gd name="connsiteX5" fmla="*/ 9143999 w 9143999"/>
              <a:gd name="connsiteY5" fmla="*/ 0 h 2051818"/>
              <a:gd name="connsiteX0" fmla="*/ 9143999 w 9143999"/>
              <a:gd name="connsiteY0" fmla="*/ 0 h 2051818"/>
              <a:gd name="connsiteX1" fmla="*/ 9143999 w 9143999"/>
              <a:gd name="connsiteY1" fmla="*/ 2051818 h 2051818"/>
              <a:gd name="connsiteX2" fmla="*/ 0 w 9143999"/>
              <a:gd name="connsiteY2" fmla="*/ 2051818 h 2051818"/>
              <a:gd name="connsiteX3" fmla="*/ 0 w 9143999"/>
              <a:gd name="connsiteY3" fmla="*/ 1204077 h 2051818"/>
              <a:gd name="connsiteX4" fmla="*/ 25380 w 9143999"/>
              <a:gd name="connsiteY4" fmla="*/ 54648 h 2051818"/>
              <a:gd name="connsiteX5" fmla="*/ 9143999 w 9143999"/>
              <a:gd name="connsiteY5" fmla="*/ 0 h 2051818"/>
              <a:gd name="connsiteX0" fmla="*/ 9143999 w 9143999"/>
              <a:gd name="connsiteY0" fmla="*/ 0 h 2051818"/>
              <a:gd name="connsiteX1" fmla="*/ 9143999 w 9143999"/>
              <a:gd name="connsiteY1" fmla="*/ 2051818 h 2051818"/>
              <a:gd name="connsiteX2" fmla="*/ 0 w 9143999"/>
              <a:gd name="connsiteY2" fmla="*/ 2051818 h 2051818"/>
              <a:gd name="connsiteX3" fmla="*/ 0 w 9143999"/>
              <a:gd name="connsiteY3" fmla="*/ 1204077 h 2051818"/>
              <a:gd name="connsiteX4" fmla="*/ 25380 w 9143999"/>
              <a:gd name="connsiteY4" fmla="*/ 54648 h 2051818"/>
              <a:gd name="connsiteX5" fmla="*/ 9143999 w 9143999"/>
              <a:gd name="connsiteY5" fmla="*/ 0 h 2051818"/>
              <a:gd name="connsiteX0" fmla="*/ 9143999 w 9143999"/>
              <a:gd name="connsiteY0" fmla="*/ 0 h 2051818"/>
              <a:gd name="connsiteX1" fmla="*/ 9143999 w 9143999"/>
              <a:gd name="connsiteY1" fmla="*/ 2051818 h 2051818"/>
              <a:gd name="connsiteX2" fmla="*/ 0 w 9143999"/>
              <a:gd name="connsiteY2" fmla="*/ 2051818 h 2051818"/>
              <a:gd name="connsiteX3" fmla="*/ 0 w 9143999"/>
              <a:gd name="connsiteY3" fmla="*/ 1204077 h 2051818"/>
              <a:gd name="connsiteX4" fmla="*/ 25380 w 9143999"/>
              <a:gd name="connsiteY4" fmla="*/ 54648 h 2051818"/>
              <a:gd name="connsiteX5" fmla="*/ 9143999 w 9143999"/>
              <a:gd name="connsiteY5" fmla="*/ 0 h 2051818"/>
              <a:gd name="connsiteX0" fmla="*/ 9124647 w 9143999"/>
              <a:gd name="connsiteY0" fmla="*/ 0 h 2127943"/>
              <a:gd name="connsiteX1" fmla="*/ 9143999 w 9143999"/>
              <a:gd name="connsiteY1" fmla="*/ 2127943 h 2127943"/>
              <a:gd name="connsiteX2" fmla="*/ 0 w 9143999"/>
              <a:gd name="connsiteY2" fmla="*/ 2127943 h 2127943"/>
              <a:gd name="connsiteX3" fmla="*/ 0 w 9143999"/>
              <a:gd name="connsiteY3" fmla="*/ 1280202 h 2127943"/>
              <a:gd name="connsiteX4" fmla="*/ 25380 w 9143999"/>
              <a:gd name="connsiteY4" fmla="*/ 130773 h 2127943"/>
              <a:gd name="connsiteX5" fmla="*/ 9124647 w 9143999"/>
              <a:gd name="connsiteY5" fmla="*/ 0 h 2127943"/>
              <a:gd name="connsiteX0" fmla="*/ 9124647 w 9143999"/>
              <a:gd name="connsiteY0" fmla="*/ 0 h 2127943"/>
              <a:gd name="connsiteX1" fmla="*/ 9143999 w 9143999"/>
              <a:gd name="connsiteY1" fmla="*/ 2127943 h 2127943"/>
              <a:gd name="connsiteX2" fmla="*/ 0 w 9143999"/>
              <a:gd name="connsiteY2" fmla="*/ 2127943 h 2127943"/>
              <a:gd name="connsiteX3" fmla="*/ 0 w 9143999"/>
              <a:gd name="connsiteY3" fmla="*/ 1280202 h 2127943"/>
              <a:gd name="connsiteX4" fmla="*/ 25380 w 9143999"/>
              <a:gd name="connsiteY4" fmla="*/ 130773 h 2127943"/>
              <a:gd name="connsiteX5" fmla="*/ 9124647 w 9143999"/>
              <a:gd name="connsiteY5" fmla="*/ 0 h 2127943"/>
              <a:gd name="connsiteX0" fmla="*/ 9124647 w 9143999"/>
              <a:gd name="connsiteY0" fmla="*/ 0 h 2127943"/>
              <a:gd name="connsiteX1" fmla="*/ 9143999 w 9143999"/>
              <a:gd name="connsiteY1" fmla="*/ 2127943 h 2127943"/>
              <a:gd name="connsiteX2" fmla="*/ 0 w 9143999"/>
              <a:gd name="connsiteY2" fmla="*/ 2127943 h 2127943"/>
              <a:gd name="connsiteX3" fmla="*/ 0 w 9143999"/>
              <a:gd name="connsiteY3" fmla="*/ 1280202 h 2127943"/>
              <a:gd name="connsiteX4" fmla="*/ 6028 w 9143999"/>
              <a:gd name="connsiteY4" fmla="*/ 11147 h 2127943"/>
              <a:gd name="connsiteX5" fmla="*/ 9124647 w 9143999"/>
              <a:gd name="connsiteY5" fmla="*/ 0 h 2127943"/>
              <a:gd name="connsiteX0" fmla="*/ 9138134 w 9157486"/>
              <a:gd name="connsiteY0" fmla="*/ 0 h 2127943"/>
              <a:gd name="connsiteX1" fmla="*/ 9157486 w 9157486"/>
              <a:gd name="connsiteY1" fmla="*/ 2127943 h 2127943"/>
              <a:gd name="connsiteX2" fmla="*/ 13487 w 9157486"/>
              <a:gd name="connsiteY2" fmla="*/ 2127943 h 2127943"/>
              <a:gd name="connsiteX3" fmla="*/ 13487 w 9157486"/>
              <a:gd name="connsiteY3" fmla="*/ 1280202 h 2127943"/>
              <a:gd name="connsiteX4" fmla="*/ 163 w 9157486"/>
              <a:gd name="connsiteY4" fmla="*/ 141648 h 2127943"/>
              <a:gd name="connsiteX5" fmla="*/ 9138134 w 9157486"/>
              <a:gd name="connsiteY5" fmla="*/ 0 h 2127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57486" h="2127943">
                <a:moveTo>
                  <a:pt x="9138134" y="0"/>
                </a:moveTo>
                <a:lnTo>
                  <a:pt x="9157486" y="2127943"/>
                </a:lnTo>
                <a:lnTo>
                  <a:pt x="13487" y="2127943"/>
                </a:lnTo>
                <a:lnTo>
                  <a:pt x="13487" y="1280202"/>
                </a:lnTo>
                <a:cubicBezTo>
                  <a:pt x="15496" y="857184"/>
                  <a:pt x="-1846" y="564666"/>
                  <a:pt x="163" y="141648"/>
                </a:cubicBezTo>
                <a:cubicBezTo>
                  <a:pt x="3568670" y="1577063"/>
                  <a:pt x="7137176" y="1131097"/>
                  <a:pt x="9138134" y="0"/>
                </a:cubicBezTo>
                <a:close/>
              </a:path>
            </a:pathLst>
          </a:cu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4" name="任意多边形 43"/>
          <p:cNvSpPr/>
          <p:nvPr/>
        </p:nvSpPr>
        <p:spPr>
          <a:xfrm rot="16200000">
            <a:off x="2269997" y="-16039"/>
            <a:ext cx="6868891" cy="6879174"/>
          </a:xfrm>
          <a:custGeom>
            <a:avLst/>
            <a:gdLst>
              <a:gd name="connsiteX0" fmla="*/ 6858000 w 6858000"/>
              <a:gd name="connsiteY0" fmla="*/ 0 h 6459417"/>
              <a:gd name="connsiteX1" fmla="*/ 6858000 w 6858000"/>
              <a:gd name="connsiteY1" fmla="*/ 1675279 h 6459417"/>
              <a:gd name="connsiteX2" fmla="*/ 6858000 w 6858000"/>
              <a:gd name="connsiteY2" fmla="*/ 1819701 h 6459417"/>
              <a:gd name="connsiteX3" fmla="*/ 6858000 w 6858000"/>
              <a:gd name="connsiteY3" fmla="*/ 2278767 h 6459417"/>
              <a:gd name="connsiteX4" fmla="*/ 6858000 w 6858000"/>
              <a:gd name="connsiteY4" fmla="*/ 3954046 h 6459417"/>
              <a:gd name="connsiteX5" fmla="*/ 6858000 w 6858000"/>
              <a:gd name="connsiteY5" fmla="*/ 4098468 h 6459417"/>
              <a:gd name="connsiteX6" fmla="*/ 6858000 w 6858000"/>
              <a:gd name="connsiteY6" fmla="*/ 4180650 h 6459417"/>
              <a:gd name="connsiteX7" fmla="*/ 6858000 w 6858000"/>
              <a:gd name="connsiteY7" fmla="*/ 6459417 h 6459417"/>
              <a:gd name="connsiteX8" fmla="*/ 0 w 6858000"/>
              <a:gd name="connsiteY8" fmla="*/ 6459417 h 6459417"/>
              <a:gd name="connsiteX9" fmla="*/ 0 w 6858000"/>
              <a:gd name="connsiteY9" fmla="*/ 4180650 h 6459417"/>
              <a:gd name="connsiteX10" fmla="*/ 0 w 6858000"/>
              <a:gd name="connsiteY10" fmla="*/ 4098468 h 6459417"/>
              <a:gd name="connsiteX11" fmla="*/ 0 w 6858000"/>
              <a:gd name="connsiteY11" fmla="*/ 3954046 h 6459417"/>
              <a:gd name="connsiteX12" fmla="*/ 0 w 6858000"/>
              <a:gd name="connsiteY12" fmla="*/ 3295924 h 6459417"/>
              <a:gd name="connsiteX13" fmla="*/ 0 w 6858000"/>
              <a:gd name="connsiteY13" fmla="*/ 1819701 h 6459417"/>
              <a:gd name="connsiteX14" fmla="*/ 0 w 6858000"/>
              <a:gd name="connsiteY14" fmla="*/ 1675279 h 6459417"/>
              <a:gd name="connsiteX15" fmla="*/ 0 w 6858000"/>
              <a:gd name="connsiteY15" fmla="*/ 1017157 h 6459417"/>
              <a:gd name="connsiteX16" fmla="*/ 227535 w 6858000"/>
              <a:gd name="connsiteY16" fmla="*/ 1166258 h 6459417"/>
              <a:gd name="connsiteX17" fmla="*/ 6270374 w 6858000"/>
              <a:gd name="connsiteY17" fmla="*/ 412001 h 6459417"/>
              <a:gd name="connsiteX18" fmla="*/ 6705779 w 6858000"/>
              <a:gd name="connsiteY18" fmla="*/ 117916 h 6459417"/>
              <a:gd name="connsiteX0" fmla="*/ 6858000 w 6941935"/>
              <a:gd name="connsiteY0" fmla="*/ 56823 h 6516240"/>
              <a:gd name="connsiteX1" fmla="*/ 6858000 w 6941935"/>
              <a:gd name="connsiteY1" fmla="*/ 1732102 h 6516240"/>
              <a:gd name="connsiteX2" fmla="*/ 6858000 w 6941935"/>
              <a:gd name="connsiteY2" fmla="*/ 1876524 h 6516240"/>
              <a:gd name="connsiteX3" fmla="*/ 6858000 w 6941935"/>
              <a:gd name="connsiteY3" fmla="*/ 2335590 h 6516240"/>
              <a:gd name="connsiteX4" fmla="*/ 6858000 w 6941935"/>
              <a:gd name="connsiteY4" fmla="*/ 4010869 h 6516240"/>
              <a:gd name="connsiteX5" fmla="*/ 6858000 w 6941935"/>
              <a:gd name="connsiteY5" fmla="*/ 4155291 h 6516240"/>
              <a:gd name="connsiteX6" fmla="*/ 6858000 w 6941935"/>
              <a:gd name="connsiteY6" fmla="*/ 4237473 h 6516240"/>
              <a:gd name="connsiteX7" fmla="*/ 6858000 w 6941935"/>
              <a:gd name="connsiteY7" fmla="*/ 6516240 h 6516240"/>
              <a:gd name="connsiteX8" fmla="*/ 0 w 6941935"/>
              <a:gd name="connsiteY8" fmla="*/ 6516240 h 6516240"/>
              <a:gd name="connsiteX9" fmla="*/ 0 w 6941935"/>
              <a:gd name="connsiteY9" fmla="*/ 4237473 h 6516240"/>
              <a:gd name="connsiteX10" fmla="*/ 0 w 6941935"/>
              <a:gd name="connsiteY10" fmla="*/ 4155291 h 6516240"/>
              <a:gd name="connsiteX11" fmla="*/ 0 w 6941935"/>
              <a:gd name="connsiteY11" fmla="*/ 4010869 h 6516240"/>
              <a:gd name="connsiteX12" fmla="*/ 0 w 6941935"/>
              <a:gd name="connsiteY12" fmla="*/ 3352747 h 6516240"/>
              <a:gd name="connsiteX13" fmla="*/ 0 w 6941935"/>
              <a:gd name="connsiteY13" fmla="*/ 1876524 h 6516240"/>
              <a:gd name="connsiteX14" fmla="*/ 0 w 6941935"/>
              <a:gd name="connsiteY14" fmla="*/ 1732102 h 6516240"/>
              <a:gd name="connsiteX15" fmla="*/ 0 w 6941935"/>
              <a:gd name="connsiteY15" fmla="*/ 1073980 h 6516240"/>
              <a:gd name="connsiteX16" fmla="*/ 227535 w 6941935"/>
              <a:gd name="connsiteY16" fmla="*/ 1223081 h 6516240"/>
              <a:gd name="connsiteX17" fmla="*/ 6270374 w 6941935"/>
              <a:gd name="connsiteY17" fmla="*/ 468824 h 6516240"/>
              <a:gd name="connsiteX18" fmla="*/ 6858000 w 6941935"/>
              <a:gd name="connsiteY18" fmla="*/ 56823 h 6516240"/>
              <a:gd name="connsiteX0" fmla="*/ 6858000 w 6858000"/>
              <a:gd name="connsiteY0" fmla="*/ 4734 h 6464151"/>
              <a:gd name="connsiteX1" fmla="*/ 6858000 w 6858000"/>
              <a:gd name="connsiteY1" fmla="*/ 1680013 h 6464151"/>
              <a:gd name="connsiteX2" fmla="*/ 6858000 w 6858000"/>
              <a:gd name="connsiteY2" fmla="*/ 1824435 h 6464151"/>
              <a:gd name="connsiteX3" fmla="*/ 6858000 w 6858000"/>
              <a:gd name="connsiteY3" fmla="*/ 2283501 h 6464151"/>
              <a:gd name="connsiteX4" fmla="*/ 6858000 w 6858000"/>
              <a:gd name="connsiteY4" fmla="*/ 3958780 h 6464151"/>
              <a:gd name="connsiteX5" fmla="*/ 6858000 w 6858000"/>
              <a:gd name="connsiteY5" fmla="*/ 4103202 h 6464151"/>
              <a:gd name="connsiteX6" fmla="*/ 6858000 w 6858000"/>
              <a:gd name="connsiteY6" fmla="*/ 4185384 h 6464151"/>
              <a:gd name="connsiteX7" fmla="*/ 6858000 w 6858000"/>
              <a:gd name="connsiteY7" fmla="*/ 6464151 h 6464151"/>
              <a:gd name="connsiteX8" fmla="*/ 0 w 6858000"/>
              <a:gd name="connsiteY8" fmla="*/ 6464151 h 6464151"/>
              <a:gd name="connsiteX9" fmla="*/ 0 w 6858000"/>
              <a:gd name="connsiteY9" fmla="*/ 4185384 h 6464151"/>
              <a:gd name="connsiteX10" fmla="*/ 0 w 6858000"/>
              <a:gd name="connsiteY10" fmla="*/ 4103202 h 6464151"/>
              <a:gd name="connsiteX11" fmla="*/ 0 w 6858000"/>
              <a:gd name="connsiteY11" fmla="*/ 3958780 h 6464151"/>
              <a:gd name="connsiteX12" fmla="*/ 0 w 6858000"/>
              <a:gd name="connsiteY12" fmla="*/ 3300658 h 6464151"/>
              <a:gd name="connsiteX13" fmla="*/ 0 w 6858000"/>
              <a:gd name="connsiteY13" fmla="*/ 1824435 h 6464151"/>
              <a:gd name="connsiteX14" fmla="*/ 0 w 6858000"/>
              <a:gd name="connsiteY14" fmla="*/ 1680013 h 6464151"/>
              <a:gd name="connsiteX15" fmla="*/ 0 w 6858000"/>
              <a:gd name="connsiteY15" fmla="*/ 1021891 h 6464151"/>
              <a:gd name="connsiteX16" fmla="*/ 227535 w 6858000"/>
              <a:gd name="connsiteY16" fmla="*/ 1170992 h 6464151"/>
              <a:gd name="connsiteX17" fmla="*/ 6858000 w 6858000"/>
              <a:gd name="connsiteY17" fmla="*/ 4734 h 6464151"/>
              <a:gd name="connsiteX0" fmla="*/ 6858000 w 6858000"/>
              <a:gd name="connsiteY0" fmla="*/ 0 h 6459417"/>
              <a:gd name="connsiteX1" fmla="*/ 6858000 w 6858000"/>
              <a:gd name="connsiteY1" fmla="*/ 1675279 h 6459417"/>
              <a:gd name="connsiteX2" fmla="*/ 6858000 w 6858000"/>
              <a:gd name="connsiteY2" fmla="*/ 1819701 h 6459417"/>
              <a:gd name="connsiteX3" fmla="*/ 6858000 w 6858000"/>
              <a:gd name="connsiteY3" fmla="*/ 2278767 h 6459417"/>
              <a:gd name="connsiteX4" fmla="*/ 6858000 w 6858000"/>
              <a:gd name="connsiteY4" fmla="*/ 3954046 h 6459417"/>
              <a:gd name="connsiteX5" fmla="*/ 6858000 w 6858000"/>
              <a:gd name="connsiteY5" fmla="*/ 4098468 h 6459417"/>
              <a:gd name="connsiteX6" fmla="*/ 6858000 w 6858000"/>
              <a:gd name="connsiteY6" fmla="*/ 4180650 h 6459417"/>
              <a:gd name="connsiteX7" fmla="*/ 6858000 w 6858000"/>
              <a:gd name="connsiteY7" fmla="*/ 6459417 h 6459417"/>
              <a:gd name="connsiteX8" fmla="*/ 0 w 6858000"/>
              <a:gd name="connsiteY8" fmla="*/ 6459417 h 6459417"/>
              <a:gd name="connsiteX9" fmla="*/ 0 w 6858000"/>
              <a:gd name="connsiteY9" fmla="*/ 4180650 h 6459417"/>
              <a:gd name="connsiteX10" fmla="*/ 0 w 6858000"/>
              <a:gd name="connsiteY10" fmla="*/ 4098468 h 6459417"/>
              <a:gd name="connsiteX11" fmla="*/ 0 w 6858000"/>
              <a:gd name="connsiteY11" fmla="*/ 3954046 h 6459417"/>
              <a:gd name="connsiteX12" fmla="*/ 0 w 6858000"/>
              <a:gd name="connsiteY12" fmla="*/ 3295924 h 6459417"/>
              <a:gd name="connsiteX13" fmla="*/ 0 w 6858000"/>
              <a:gd name="connsiteY13" fmla="*/ 1819701 h 6459417"/>
              <a:gd name="connsiteX14" fmla="*/ 0 w 6858000"/>
              <a:gd name="connsiteY14" fmla="*/ 1675279 h 6459417"/>
              <a:gd name="connsiteX15" fmla="*/ 0 w 6858000"/>
              <a:gd name="connsiteY15" fmla="*/ 1017157 h 6459417"/>
              <a:gd name="connsiteX16" fmla="*/ 227535 w 6858000"/>
              <a:gd name="connsiteY16" fmla="*/ 1166258 h 6459417"/>
              <a:gd name="connsiteX17" fmla="*/ 6858000 w 6858000"/>
              <a:gd name="connsiteY17" fmla="*/ 0 h 6459417"/>
              <a:gd name="connsiteX0" fmla="*/ 6858000 w 6858000"/>
              <a:gd name="connsiteY0" fmla="*/ 0 h 6459417"/>
              <a:gd name="connsiteX1" fmla="*/ 6858000 w 6858000"/>
              <a:gd name="connsiteY1" fmla="*/ 1675279 h 6459417"/>
              <a:gd name="connsiteX2" fmla="*/ 6858000 w 6858000"/>
              <a:gd name="connsiteY2" fmla="*/ 1819701 h 6459417"/>
              <a:gd name="connsiteX3" fmla="*/ 6858000 w 6858000"/>
              <a:gd name="connsiteY3" fmla="*/ 2278767 h 6459417"/>
              <a:gd name="connsiteX4" fmla="*/ 6858000 w 6858000"/>
              <a:gd name="connsiteY4" fmla="*/ 3954046 h 6459417"/>
              <a:gd name="connsiteX5" fmla="*/ 6858000 w 6858000"/>
              <a:gd name="connsiteY5" fmla="*/ 4098468 h 6459417"/>
              <a:gd name="connsiteX6" fmla="*/ 6858000 w 6858000"/>
              <a:gd name="connsiteY6" fmla="*/ 4180650 h 6459417"/>
              <a:gd name="connsiteX7" fmla="*/ 6858000 w 6858000"/>
              <a:gd name="connsiteY7" fmla="*/ 6459417 h 6459417"/>
              <a:gd name="connsiteX8" fmla="*/ 0 w 6858000"/>
              <a:gd name="connsiteY8" fmla="*/ 6459417 h 6459417"/>
              <a:gd name="connsiteX9" fmla="*/ 0 w 6858000"/>
              <a:gd name="connsiteY9" fmla="*/ 4180650 h 6459417"/>
              <a:gd name="connsiteX10" fmla="*/ 0 w 6858000"/>
              <a:gd name="connsiteY10" fmla="*/ 4098468 h 6459417"/>
              <a:gd name="connsiteX11" fmla="*/ 0 w 6858000"/>
              <a:gd name="connsiteY11" fmla="*/ 3954046 h 6459417"/>
              <a:gd name="connsiteX12" fmla="*/ 0 w 6858000"/>
              <a:gd name="connsiteY12" fmla="*/ 3295924 h 6459417"/>
              <a:gd name="connsiteX13" fmla="*/ 0 w 6858000"/>
              <a:gd name="connsiteY13" fmla="*/ 1819701 h 6459417"/>
              <a:gd name="connsiteX14" fmla="*/ 0 w 6858000"/>
              <a:gd name="connsiteY14" fmla="*/ 1675279 h 6459417"/>
              <a:gd name="connsiteX15" fmla="*/ 0 w 6858000"/>
              <a:gd name="connsiteY15" fmla="*/ 1017157 h 6459417"/>
              <a:gd name="connsiteX16" fmla="*/ 6858000 w 6858000"/>
              <a:gd name="connsiteY16" fmla="*/ 0 h 6459417"/>
              <a:gd name="connsiteX0" fmla="*/ 6858000 w 6858000"/>
              <a:gd name="connsiteY0" fmla="*/ 0 h 6459417"/>
              <a:gd name="connsiteX1" fmla="*/ 6858000 w 6858000"/>
              <a:gd name="connsiteY1" fmla="*/ 1675279 h 6459417"/>
              <a:gd name="connsiteX2" fmla="*/ 6858000 w 6858000"/>
              <a:gd name="connsiteY2" fmla="*/ 1819701 h 6459417"/>
              <a:gd name="connsiteX3" fmla="*/ 6858000 w 6858000"/>
              <a:gd name="connsiteY3" fmla="*/ 2278767 h 6459417"/>
              <a:gd name="connsiteX4" fmla="*/ 6858000 w 6858000"/>
              <a:gd name="connsiteY4" fmla="*/ 3954046 h 6459417"/>
              <a:gd name="connsiteX5" fmla="*/ 6858000 w 6858000"/>
              <a:gd name="connsiteY5" fmla="*/ 4098468 h 6459417"/>
              <a:gd name="connsiteX6" fmla="*/ 6858000 w 6858000"/>
              <a:gd name="connsiteY6" fmla="*/ 4180650 h 6459417"/>
              <a:gd name="connsiteX7" fmla="*/ 6858000 w 6858000"/>
              <a:gd name="connsiteY7" fmla="*/ 6459417 h 6459417"/>
              <a:gd name="connsiteX8" fmla="*/ 0 w 6858000"/>
              <a:gd name="connsiteY8" fmla="*/ 6459417 h 6459417"/>
              <a:gd name="connsiteX9" fmla="*/ 0 w 6858000"/>
              <a:gd name="connsiteY9" fmla="*/ 4180650 h 6459417"/>
              <a:gd name="connsiteX10" fmla="*/ 0 w 6858000"/>
              <a:gd name="connsiteY10" fmla="*/ 4098468 h 6459417"/>
              <a:gd name="connsiteX11" fmla="*/ 0 w 6858000"/>
              <a:gd name="connsiteY11" fmla="*/ 3954046 h 6459417"/>
              <a:gd name="connsiteX12" fmla="*/ 0 w 6858000"/>
              <a:gd name="connsiteY12" fmla="*/ 3295924 h 6459417"/>
              <a:gd name="connsiteX13" fmla="*/ 0 w 6858000"/>
              <a:gd name="connsiteY13" fmla="*/ 1819701 h 6459417"/>
              <a:gd name="connsiteX14" fmla="*/ 0 w 6858000"/>
              <a:gd name="connsiteY14" fmla="*/ 1675279 h 6459417"/>
              <a:gd name="connsiteX15" fmla="*/ 0 w 6858000"/>
              <a:gd name="connsiteY15" fmla="*/ 1017157 h 6459417"/>
              <a:gd name="connsiteX16" fmla="*/ 6858000 w 6858000"/>
              <a:gd name="connsiteY16" fmla="*/ 0 h 6459417"/>
              <a:gd name="connsiteX0" fmla="*/ 6858000 w 6858000"/>
              <a:gd name="connsiteY0" fmla="*/ 0 h 6459417"/>
              <a:gd name="connsiteX1" fmla="*/ 6858000 w 6858000"/>
              <a:gd name="connsiteY1" fmla="*/ 1675279 h 6459417"/>
              <a:gd name="connsiteX2" fmla="*/ 6858000 w 6858000"/>
              <a:gd name="connsiteY2" fmla="*/ 1819701 h 6459417"/>
              <a:gd name="connsiteX3" fmla="*/ 6858000 w 6858000"/>
              <a:gd name="connsiteY3" fmla="*/ 2278767 h 6459417"/>
              <a:gd name="connsiteX4" fmla="*/ 6858000 w 6858000"/>
              <a:gd name="connsiteY4" fmla="*/ 3954046 h 6459417"/>
              <a:gd name="connsiteX5" fmla="*/ 6858000 w 6858000"/>
              <a:gd name="connsiteY5" fmla="*/ 4098468 h 6459417"/>
              <a:gd name="connsiteX6" fmla="*/ 6858000 w 6858000"/>
              <a:gd name="connsiteY6" fmla="*/ 4180650 h 6459417"/>
              <a:gd name="connsiteX7" fmla="*/ 6858000 w 6858000"/>
              <a:gd name="connsiteY7" fmla="*/ 6459417 h 6459417"/>
              <a:gd name="connsiteX8" fmla="*/ 0 w 6858000"/>
              <a:gd name="connsiteY8" fmla="*/ 6459417 h 6459417"/>
              <a:gd name="connsiteX9" fmla="*/ 0 w 6858000"/>
              <a:gd name="connsiteY9" fmla="*/ 4180650 h 6459417"/>
              <a:gd name="connsiteX10" fmla="*/ 0 w 6858000"/>
              <a:gd name="connsiteY10" fmla="*/ 4098468 h 6459417"/>
              <a:gd name="connsiteX11" fmla="*/ 0 w 6858000"/>
              <a:gd name="connsiteY11" fmla="*/ 3954046 h 6459417"/>
              <a:gd name="connsiteX12" fmla="*/ 0 w 6858000"/>
              <a:gd name="connsiteY12" fmla="*/ 3295924 h 6459417"/>
              <a:gd name="connsiteX13" fmla="*/ 0 w 6858000"/>
              <a:gd name="connsiteY13" fmla="*/ 1819701 h 6459417"/>
              <a:gd name="connsiteX14" fmla="*/ 0 w 6858000"/>
              <a:gd name="connsiteY14" fmla="*/ 1675279 h 6459417"/>
              <a:gd name="connsiteX15" fmla="*/ 0 w 6858000"/>
              <a:gd name="connsiteY15" fmla="*/ 1017157 h 6459417"/>
              <a:gd name="connsiteX16" fmla="*/ 6858000 w 6858000"/>
              <a:gd name="connsiteY16" fmla="*/ 0 h 6459417"/>
              <a:gd name="connsiteX0" fmla="*/ 6858000 w 6858000"/>
              <a:gd name="connsiteY0" fmla="*/ 0 h 6459417"/>
              <a:gd name="connsiteX1" fmla="*/ 6858000 w 6858000"/>
              <a:gd name="connsiteY1" fmla="*/ 1675279 h 6459417"/>
              <a:gd name="connsiteX2" fmla="*/ 6858000 w 6858000"/>
              <a:gd name="connsiteY2" fmla="*/ 1819701 h 6459417"/>
              <a:gd name="connsiteX3" fmla="*/ 6858000 w 6858000"/>
              <a:gd name="connsiteY3" fmla="*/ 2278767 h 6459417"/>
              <a:gd name="connsiteX4" fmla="*/ 6858000 w 6858000"/>
              <a:gd name="connsiteY4" fmla="*/ 3954046 h 6459417"/>
              <a:gd name="connsiteX5" fmla="*/ 6858000 w 6858000"/>
              <a:gd name="connsiteY5" fmla="*/ 4098468 h 6459417"/>
              <a:gd name="connsiteX6" fmla="*/ 6858000 w 6858000"/>
              <a:gd name="connsiteY6" fmla="*/ 4180650 h 6459417"/>
              <a:gd name="connsiteX7" fmla="*/ 6858000 w 6858000"/>
              <a:gd name="connsiteY7" fmla="*/ 6459417 h 6459417"/>
              <a:gd name="connsiteX8" fmla="*/ 0 w 6858000"/>
              <a:gd name="connsiteY8" fmla="*/ 6459417 h 6459417"/>
              <a:gd name="connsiteX9" fmla="*/ 0 w 6858000"/>
              <a:gd name="connsiteY9" fmla="*/ 4180650 h 6459417"/>
              <a:gd name="connsiteX10" fmla="*/ 0 w 6858000"/>
              <a:gd name="connsiteY10" fmla="*/ 4098468 h 6459417"/>
              <a:gd name="connsiteX11" fmla="*/ 0 w 6858000"/>
              <a:gd name="connsiteY11" fmla="*/ 3954046 h 6459417"/>
              <a:gd name="connsiteX12" fmla="*/ 0 w 6858000"/>
              <a:gd name="connsiteY12" fmla="*/ 3295924 h 6459417"/>
              <a:gd name="connsiteX13" fmla="*/ 0 w 6858000"/>
              <a:gd name="connsiteY13" fmla="*/ 1819701 h 6459417"/>
              <a:gd name="connsiteX14" fmla="*/ 0 w 6858000"/>
              <a:gd name="connsiteY14" fmla="*/ 1675279 h 6459417"/>
              <a:gd name="connsiteX15" fmla="*/ 0 w 6858000"/>
              <a:gd name="connsiteY15" fmla="*/ 1017157 h 6459417"/>
              <a:gd name="connsiteX16" fmla="*/ 6858000 w 6858000"/>
              <a:gd name="connsiteY16" fmla="*/ 0 h 6459417"/>
              <a:gd name="connsiteX0" fmla="*/ 6858000 w 6858000"/>
              <a:gd name="connsiteY0" fmla="*/ 0 h 6459417"/>
              <a:gd name="connsiteX1" fmla="*/ 6858000 w 6858000"/>
              <a:gd name="connsiteY1" fmla="*/ 1675279 h 6459417"/>
              <a:gd name="connsiteX2" fmla="*/ 6858000 w 6858000"/>
              <a:gd name="connsiteY2" fmla="*/ 1819701 h 6459417"/>
              <a:gd name="connsiteX3" fmla="*/ 6858000 w 6858000"/>
              <a:gd name="connsiteY3" fmla="*/ 2278767 h 6459417"/>
              <a:gd name="connsiteX4" fmla="*/ 6858000 w 6858000"/>
              <a:gd name="connsiteY4" fmla="*/ 3954046 h 6459417"/>
              <a:gd name="connsiteX5" fmla="*/ 6858000 w 6858000"/>
              <a:gd name="connsiteY5" fmla="*/ 4098468 h 6459417"/>
              <a:gd name="connsiteX6" fmla="*/ 6858000 w 6858000"/>
              <a:gd name="connsiteY6" fmla="*/ 4180650 h 6459417"/>
              <a:gd name="connsiteX7" fmla="*/ 6858000 w 6858000"/>
              <a:gd name="connsiteY7" fmla="*/ 6459417 h 6459417"/>
              <a:gd name="connsiteX8" fmla="*/ 0 w 6858000"/>
              <a:gd name="connsiteY8" fmla="*/ 6459417 h 6459417"/>
              <a:gd name="connsiteX9" fmla="*/ 0 w 6858000"/>
              <a:gd name="connsiteY9" fmla="*/ 4180650 h 6459417"/>
              <a:gd name="connsiteX10" fmla="*/ 0 w 6858000"/>
              <a:gd name="connsiteY10" fmla="*/ 4098468 h 6459417"/>
              <a:gd name="connsiteX11" fmla="*/ 0 w 6858000"/>
              <a:gd name="connsiteY11" fmla="*/ 3954046 h 6459417"/>
              <a:gd name="connsiteX12" fmla="*/ 0 w 6858000"/>
              <a:gd name="connsiteY12" fmla="*/ 3295924 h 6459417"/>
              <a:gd name="connsiteX13" fmla="*/ 0 w 6858000"/>
              <a:gd name="connsiteY13" fmla="*/ 1819701 h 6459417"/>
              <a:gd name="connsiteX14" fmla="*/ 0 w 6858000"/>
              <a:gd name="connsiteY14" fmla="*/ 1675279 h 6459417"/>
              <a:gd name="connsiteX15" fmla="*/ 0 w 6858000"/>
              <a:gd name="connsiteY15" fmla="*/ 1017157 h 6459417"/>
              <a:gd name="connsiteX16" fmla="*/ 6858000 w 6858000"/>
              <a:gd name="connsiteY16" fmla="*/ 0 h 6459417"/>
              <a:gd name="connsiteX0" fmla="*/ 6858000 w 6858000"/>
              <a:gd name="connsiteY0" fmla="*/ 0 h 6459417"/>
              <a:gd name="connsiteX1" fmla="*/ 6858000 w 6858000"/>
              <a:gd name="connsiteY1" fmla="*/ 1675279 h 6459417"/>
              <a:gd name="connsiteX2" fmla="*/ 6858000 w 6858000"/>
              <a:gd name="connsiteY2" fmla="*/ 1819701 h 6459417"/>
              <a:gd name="connsiteX3" fmla="*/ 6858000 w 6858000"/>
              <a:gd name="connsiteY3" fmla="*/ 2278767 h 6459417"/>
              <a:gd name="connsiteX4" fmla="*/ 6858000 w 6858000"/>
              <a:gd name="connsiteY4" fmla="*/ 3954046 h 6459417"/>
              <a:gd name="connsiteX5" fmla="*/ 6858000 w 6858000"/>
              <a:gd name="connsiteY5" fmla="*/ 4098468 h 6459417"/>
              <a:gd name="connsiteX6" fmla="*/ 6858000 w 6858000"/>
              <a:gd name="connsiteY6" fmla="*/ 4180650 h 6459417"/>
              <a:gd name="connsiteX7" fmla="*/ 6858000 w 6858000"/>
              <a:gd name="connsiteY7" fmla="*/ 6459417 h 6459417"/>
              <a:gd name="connsiteX8" fmla="*/ 0 w 6858000"/>
              <a:gd name="connsiteY8" fmla="*/ 6459417 h 6459417"/>
              <a:gd name="connsiteX9" fmla="*/ 0 w 6858000"/>
              <a:gd name="connsiteY9" fmla="*/ 4180650 h 6459417"/>
              <a:gd name="connsiteX10" fmla="*/ 0 w 6858000"/>
              <a:gd name="connsiteY10" fmla="*/ 4098468 h 6459417"/>
              <a:gd name="connsiteX11" fmla="*/ 0 w 6858000"/>
              <a:gd name="connsiteY11" fmla="*/ 3954046 h 6459417"/>
              <a:gd name="connsiteX12" fmla="*/ 0 w 6858000"/>
              <a:gd name="connsiteY12" fmla="*/ 3295924 h 6459417"/>
              <a:gd name="connsiteX13" fmla="*/ 0 w 6858000"/>
              <a:gd name="connsiteY13" fmla="*/ 1819701 h 6459417"/>
              <a:gd name="connsiteX14" fmla="*/ 0 w 6858000"/>
              <a:gd name="connsiteY14" fmla="*/ 1675279 h 6459417"/>
              <a:gd name="connsiteX15" fmla="*/ 0 w 6858000"/>
              <a:gd name="connsiteY15" fmla="*/ 1017157 h 6459417"/>
              <a:gd name="connsiteX16" fmla="*/ 6858000 w 6858000"/>
              <a:gd name="connsiteY16" fmla="*/ 0 h 6459417"/>
              <a:gd name="connsiteX0" fmla="*/ 6858000 w 6858000"/>
              <a:gd name="connsiteY0" fmla="*/ 0 h 6459417"/>
              <a:gd name="connsiteX1" fmla="*/ 6858000 w 6858000"/>
              <a:gd name="connsiteY1" fmla="*/ 1675279 h 6459417"/>
              <a:gd name="connsiteX2" fmla="*/ 6858000 w 6858000"/>
              <a:gd name="connsiteY2" fmla="*/ 1819701 h 6459417"/>
              <a:gd name="connsiteX3" fmla="*/ 6858000 w 6858000"/>
              <a:gd name="connsiteY3" fmla="*/ 2278767 h 6459417"/>
              <a:gd name="connsiteX4" fmla="*/ 6858000 w 6858000"/>
              <a:gd name="connsiteY4" fmla="*/ 3954046 h 6459417"/>
              <a:gd name="connsiteX5" fmla="*/ 6858000 w 6858000"/>
              <a:gd name="connsiteY5" fmla="*/ 4098468 h 6459417"/>
              <a:gd name="connsiteX6" fmla="*/ 6858000 w 6858000"/>
              <a:gd name="connsiteY6" fmla="*/ 4180650 h 6459417"/>
              <a:gd name="connsiteX7" fmla="*/ 6858000 w 6858000"/>
              <a:gd name="connsiteY7" fmla="*/ 6459417 h 6459417"/>
              <a:gd name="connsiteX8" fmla="*/ 0 w 6858000"/>
              <a:gd name="connsiteY8" fmla="*/ 6459417 h 6459417"/>
              <a:gd name="connsiteX9" fmla="*/ 0 w 6858000"/>
              <a:gd name="connsiteY9" fmla="*/ 4180650 h 6459417"/>
              <a:gd name="connsiteX10" fmla="*/ 0 w 6858000"/>
              <a:gd name="connsiteY10" fmla="*/ 4098468 h 6459417"/>
              <a:gd name="connsiteX11" fmla="*/ 0 w 6858000"/>
              <a:gd name="connsiteY11" fmla="*/ 3954046 h 6459417"/>
              <a:gd name="connsiteX12" fmla="*/ 0 w 6858000"/>
              <a:gd name="connsiteY12" fmla="*/ 3295924 h 6459417"/>
              <a:gd name="connsiteX13" fmla="*/ 0 w 6858000"/>
              <a:gd name="connsiteY13" fmla="*/ 1819701 h 6459417"/>
              <a:gd name="connsiteX14" fmla="*/ 0 w 6858000"/>
              <a:gd name="connsiteY14" fmla="*/ 1675279 h 6459417"/>
              <a:gd name="connsiteX15" fmla="*/ 0 w 6858000"/>
              <a:gd name="connsiteY15" fmla="*/ 1017157 h 6459417"/>
              <a:gd name="connsiteX16" fmla="*/ 6858000 w 6858000"/>
              <a:gd name="connsiteY16" fmla="*/ 0 h 6459417"/>
              <a:gd name="connsiteX0" fmla="*/ 6858000 w 6858000"/>
              <a:gd name="connsiteY0" fmla="*/ 0 h 6459417"/>
              <a:gd name="connsiteX1" fmla="*/ 6858000 w 6858000"/>
              <a:gd name="connsiteY1" fmla="*/ 1675279 h 6459417"/>
              <a:gd name="connsiteX2" fmla="*/ 6858000 w 6858000"/>
              <a:gd name="connsiteY2" fmla="*/ 1819701 h 6459417"/>
              <a:gd name="connsiteX3" fmla="*/ 6858000 w 6858000"/>
              <a:gd name="connsiteY3" fmla="*/ 2278767 h 6459417"/>
              <a:gd name="connsiteX4" fmla="*/ 6858000 w 6858000"/>
              <a:gd name="connsiteY4" fmla="*/ 3954046 h 6459417"/>
              <a:gd name="connsiteX5" fmla="*/ 6858000 w 6858000"/>
              <a:gd name="connsiteY5" fmla="*/ 4098468 h 6459417"/>
              <a:gd name="connsiteX6" fmla="*/ 6858000 w 6858000"/>
              <a:gd name="connsiteY6" fmla="*/ 4180650 h 6459417"/>
              <a:gd name="connsiteX7" fmla="*/ 6858000 w 6858000"/>
              <a:gd name="connsiteY7" fmla="*/ 6459417 h 6459417"/>
              <a:gd name="connsiteX8" fmla="*/ 0 w 6858000"/>
              <a:gd name="connsiteY8" fmla="*/ 6459417 h 6459417"/>
              <a:gd name="connsiteX9" fmla="*/ 0 w 6858000"/>
              <a:gd name="connsiteY9" fmla="*/ 4180650 h 6459417"/>
              <a:gd name="connsiteX10" fmla="*/ 0 w 6858000"/>
              <a:gd name="connsiteY10" fmla="*/ 4098468 h 6459417"/>
              <a:gd name="connsiteX11" fmla="*/ 0 w 6858000"/>
              <a:gd name="connsiteY11" fmla="*/ 3954046 h 6459417"/>
              <a:gd name="connsiteX12" fmla="*/ 0 w 6858000"/>
              <a:gd name="connsiteY12" fmla="*/ 3295924 h 6459417"/>
              <a:gd name="connsiteX13" fmla="*/ 0 w 6858000"/>
              <a:gd name="connsiteY13" fmla="*/ 1819701 h 6459417"/>
              <a:gd name="connsiteX14" fmla="*/ 0 w 6858000"/>
              <a:gd name="connsiteY14" fmla="*/ 1675279 h 6459417"/>
              <a:gd name="connsiteX15" fmla="*/ 0 w 6858000"/>
              <a:gd name="connsiteY15" fmla="*/ 1017157 h 6459417"/>
              <a:gd name="connsiteX16" fmla="*/ 6858000 w 6858000"/>
              <a:gd name="connsiteY16" fmla="*/ 0 h 6459417"/>
              <a:gd name="connsiteX0" fmla="*/ 6858000 w 6858000"/>
              <a:gd name="connsiteY0" fmla="*/ 0 h 6459417"/>
              <a:gd name="connsiteX1" fmla="*/ 6858000 w 6858000"/>
              <a:gd name="connsiteY1" fmla="*/ 1675279 h 6459417"/>
              <a:gd name="connsiteX2" fmla="*/ 6858000 w 6858000"/>
              <a:gd name="connsiteY2" fmla="*/ 1819701 h 6459417"/>
              <a:gd name="connsiteX3" fmla="*/ 6858000 w 6858000"/>
              <a:gd name="connsiteY3" fmla="*/ 2278767 h 6459417"/>
              <a:gd name="connsiteX4" fmla="*/ 6858000 w 6858000"/>
              <a:gd name="connsiteY4" fmla="*/ 3954046 h 6459417"/>
              <a:gd name="connsiteX5" fmla="*/ 6858000 w 6858000"/>
              <a:gd name="connsiteY5" fmla="*/ 4098468 h 6459417"/>
              <a:gd name="connsiteX6" fmla="*/ 6858000 w 6858000"/>
              <a:gd name="connsiteY6" fmla="*/ 4180650 h 6459417"/>
              <a:gd name="connsiteX7" fmla="*/ 6858000 w 6858000"/>
              <a:gd name="connsiteY7" fmla="*/ 6459417 h 6459417"/>
              <a:gd name="connsiteX8" fmla="*/ 0 w 6858000"/>
              <a:gd name="connsiteY8" fmla="*/ 6459417 h 6459417"/>
              <a:gd name="connsiteX9" fmla="*/ 0 w 6858000"/>
              <a:gd name="connsiteY9" fmla="*/ 4180650 h 6459417"/>
              <a:gd name="connsiteX10" fmla="*/ 0 w 6858000"/>
              <a:gd name="connsiteY10" fmla="*/ 4098468 h 6459417"/>
              <a:gd name="connsiteX11" fmla="*/ 0 w 6858000"/>
              <a:gd name="connsiteY11" fmla="*/ 3954046 h 6459417"/>
              <a:gd name="connsiteX12" fmla="*/ 0 w 6858000"/>
              <a:gd name="connsiteY12" fmla="*/ 3295924 h 6459417"/>
              <a:gd name="connsiteX13" fmla="*/ 0 w 6858000"/>
              <a:gd name="connsiteY13" fmla="*/ 1819701 h 6459417"/>
              <a:gd name="connsiteX14" fmla="*/ 0 w 6858000"/>
              <a:gd name="connsiteY14" fmla="*/ 1675279 h 6459417"/>
              <a:gd name="connsiteX15" fmla="*/ 0 w 6858000"/>
              <a:gd name="connsiteY15" fmla="*/ 1017157 h 6459417"/>
              <a:gd name="connsiteX16" fmla="*/ 6858000 w 6858000"/>
              <a:gd name="connsiteY16" fmla="*/ 0 h 6459417"/>
              <a:gd name="connsiteX0" fmla="*/ 6858003 w 6858003"/>
              <a:gd name="connsiteY0" fmla="*/ 0 h 6735189"/>
              <a:gd name="connsiteX1" fmla="*/ 6858000 w 6858003"/>
              <a:gd name="connsiteY1" fmla="*/ 1951051 h 6735189"/>
              <a:gd name="connsiteX2" fmla="*/ 6858000 w 6858003"/>
              <a:gd name="connsiteY2" fmla="*/ 2095473 h 6735189"/>
              <a:gd name="connsiteX3" fmla="*/ 6858000 w 6858003"/>
              <a:gd name="connsiteY3" fmla="*/ 2554539 h 6735189"/>
              <a:gd name="connsiteX4" fmla="*/ 6858000 w 6858003"/>
              <a:gd name="connsiteY4" fmla="*/ 4229818 h 6735189"/>
              <a:gd name="connsiteX5" fmla="*/ 6858000 w 6858003"/>
              <a:gd name="connsiteY5" fmla="*/ 4374240 h 6735189"/>
              <a:gd name="connsiteX6" fmla="*/ 6858000 w 6858003"/>
              <a:gd name="connsiteY6" fmla="*/ 4456422 h 6735189"/>
              <a:gd name="connsiteX7" fmla="*/ 6858000 w 6858003"/>
              <a:gd name="connsiteY7" fmla="*/ 6735189 h 6735189"/>
              <a:gd name="connsiteX8" fmla="*/ 0 w 6858003"/>
              <a:gd name="connsiteY8" fmla="*/ 6735189 h 6735189"/>
              <a:gd name="connsiteX9" fmla="*/ 0 w 6858003"/>
              <a:gd name="connsiteY9" fmla="*/ 4456422 h 6735189"/>
              <a:gd name="connsiteX10" fmla="*/ 0 w 6858003"/>
              <a:gd name="connsiteY10" fmla="*/ 4374240 h 6735189"/>
              <a:gd name="connsiteX11" fmla="*/ 0 w 6858003"/>
              <a:gd name="connsiteY11" fmla="*/ 4229818 h 6735189"/>
              <a:gd name="connsiteX12" fmla="*/ 0 w 6858003"/>
              <a:gd name="connsiteY12" fmla="*/ 3571696 h 6735189"/>
              <a:gd name="connsiteX13" fmla="*/ 0 w 6858003"/>
              <a:gd name="connsiteY13" fmla="*/ 2095473 h 6735189"/>
              <a:gd name="connsiteX14" fmla="*/ 0 w 6858003"/>
              <a:gd name="connsiteY14" fmla="*/ 1951051 h 6735189"/>
              <a:gd name="connsiteX15" fmla="*/ 0 w 6858003"/>
              <a:gd name="connsiteY15" fmla="*/ 1292929 h 6735189"/>
              <a:gd name="connsiteX16" fmla="*/ 6858003 w 6858003"/>
              <a:gd name="connsiteY16" fmla="*/ 0 h 6735189"/>
              <a:gd name="connsiteX0" fmla="*/ 6858003 w 6858003"/>
              <a:gd name="connsiteY0" fmla="*/ 0 h 6735189"/>
              <a:gd name="connsiteX1" fmla="*/ 6858000 w 6858003"/>
              <a:gd name="connsiteY1" fmla="*/ 1951051 h 6735189"/>
              <a:gd name="connsiteX2" fmla="*/ 6858000 w 6858003"/>
              <a:gd name="connsiteY2" fmla="*/ 2095473 h 6735189"/>
              <a:gd name="connsiteX3" fmla="*/ 6858000 w 6858003"/>
              <a:gd name="connsiteY3" fmla="*/ 2554539 h 6735189"/>
              <a:gd name="connsiteX4" fmla="*/ 6858000 w 6858003"/>
              <a:gd name="connsiteY4" fmla="*/ 4229818 h 6735189"/>
              <a:gd name="connsiteX5" fmla="*/ 6858000 w 6858003"/>
              <a:gd name="connsiteY5" fmla="*/ 4374240 h 6735189"/>
              <a:gd name="connsiteX6" fmla="*/ 6858000 w 6858003"/>
              <a:gd name="connsiteY6" fmla="*/ 4456422 h 6735189"/>
              <a:gd name="connsiteX7" fmla="*/ 6858000 w 6858003"/>
              <a:gd name="connsiteY7" fmla="*/ 6735189 h 6735189"/>
              <a:gd name="connsiteX8" fmla="*/ 0 w 6858003"/>
              <a:gd name="connsiteY8" fmla="*/ 6735189 h 6735189"/>
              <a:gd name="connsiteX9" fmla="*/ 0 w 6858003"/>
              <a:gd name="connsiteY9" fmla="*/ 4456422 h 6735189"/>
              <a:gd name="connsiteX10" fmla="*/ 0 w 6858003"/>
              <a:gd name="connsiteY10" fmla="*/ 4374240 h 6735189"/>
              <a:gd name="connsiteX11" fmla="*/ 0 w 6858003"/>
              <a:gd name="connsiteY11" fmla="*/ 4229818 h 6735189"/>
              <a:gd name="connsiteX12" fmla="*/ 0 w 6858003"/>
              <a:gd name="connsiteY12" fmla="*/ 3571696 h 6735189"/>
              <a:gd name="connsiteX13" fmla="*/ 0 w 6858003"/>
              <a:gd name="connsiteY13" fmla="*/ 2095473 h 6735189"/>
              <a:gd name="connsiteX14" fmla="*/ 0 w 6858003"/>
              <a:gd name="connsiteY14" fmla="*/ 1951051 h 6735189"/>
              <a:gd name="connsiteX15" fmla="*/ 0 w 6858003"/>
              <a:gd name="connsiteY15" fmla="*/ 1292929 h 6735189"/>
              <a:gd name="connsiteX16" fmla="*/ 6858003 w 6858003"/>
              <a:gd name="connsiteY16" fmla="*/ 0 h 6735189"/>
              <a:gd name="connsiteX0" fmla="*/ 6858003 w 6858003"/>
              <a:gd name="connsiteY0" fmla="*/ 0 h 6735189"/>
              <a:gd name="connsiteX1" fmla="*/ 6858000 w 6858003"/>
              <a:gd name="connsiteY1" fmla="*/ 1951051 h 6735189"/>
              <a:gd name="connsiteX2" fmla="*/ 6858000 w 6858003"/>
              <a:gd name="connsiteY2" fmla="*/ 2095473 h 6735189"/>
              <a:gd name="connsiteX3" fmla="*/ 6858000 w 6858003"/>
              <a:gd name="connsiteY3" fmla="*/ 2554539 h 6735189"/>
              <a:gd name="connsiteX4" fmla="*/ 6858000 w 6858003"/>
              <a:gd name="connsiteY4" fmla="*/ 4229818 h 6735189"/>
              <a:gd name="connsiteX5" fmla="*/ 6858000 w 6858003"/>
              <a:gd name="connsiteY5" fmla="*/ 4374240 h 6735189"/>
              <a:gd name="connsiteX6" fmla="*/ 6858000 w 6858003"/>
              <a:gd name="connsiteY6" fmla="*/ 4456422 h 6735189"/>
              <a:gd name="connsiteX7" fmla="*/ 6858000 w 6858003"/>
              <a:gd name="connsiteY7" fmla="*/ 6735189 h 6735189"/>
              <a:gd name="connsiteX8" fmla="*/ 0 w 6858003"/>
              <a:gd name="connsiteY8" fmla="*/ 6735189 h 6735189"/>
              <a:gd name="connsiteX9" fmla="*/ 0 w 6858003"/>
              <a:gd name="connsiteY9" fmla="*/ 4456422 h 6735189"/>
              <a:gd name="connsiteX10" fmla="*/ 0 w 6858003"/>
              <a:gd name="connsiteY10" fmla="*/ 4374240 h 6735189"/>
              <a:gd name="connsiteX11" fmla="*/ 0 w 6858003"/>
              <a:gd name="connsiteY11" fmla="*/ 4229818 h 6735189"/>
              <a:gd name="connsiteX12" fmla="*/ 0 w 6858003"/>
              <a:gd name="connsiteY12" fmla="*/ 3571696 h 6735189"/>
              <a:gd name="connsiteX13" fmla="*/ 0 w 6858003"/>
              <a:gd name="connsiteY13" fmla="*/ 2095473 h 6735189"/>
              <a:gd name="connsiteX14" fmla="*/ 0 w 6858003"/>
              <a:gd name="connsiteY14" fmla="*/ 1951051 h 6735189"/>
              <a:gd name="connsiteX15" fmla="*/ 0 w 6858003"/>
              <a:gd name="connsiteY15" fmla="*/ 1292929 h 6735189"/>
              <a:gd name="connsiteX16" fmla="*/ 6858003 w 6858003"/>
              <a:gd name="connsiteY16" fmla="*/ 0 h 6735189"/>
              <a:gd name="connsiteX0" fmla="*/ 6858003 w 6858003"/>
              <a:gd name="connsiteY0" fmla="*/ 0 h 6735189"/>
              <a:gd name="connsiteX1" fmla="*/ 6858000 w 6858003"/>
              <a:gd name="connsiteY1" fmla="*/ 1951051 h 6735189"/>
              <a:gd name="connsiteX2" fmla="*/ 6858000 w 6858003"/>
              <a:gd name="connsiteY2" fmla="*/ 2095473 h 6735189"/>
              <a:gd name="connsiteX3" fmla="*/ 6858000 w 6858003"/>
              <a:gd name="connsiteY3" fmla="*/ 2554539 h 6735189"/>
              <a:gd name="connsiteX4" fmla="*/ 6858000 w 6858003"/>
              <a:gd name="connsiteY4" fmla="*/ 4229818 h 6735189"/>
              <a:gd name="connsiteX5" fmla="*/ 6858000 w 6858003"/>
              <a:gd name="connsiteY5" fmla="*/ 4374240 h 6735189"/>
              <a:gd name="connsiteX6" fmla="*/ 6858000 w 6858003"/>
              <a:gd name="connsiteY6" fmla="*/ 4456422 h 6735189"/>
              <a:gd name="connsiteX7" fmla="*/ 6858000 w 6858003"/>
              <a:gd name="connsiteY7" fmla="*/ 6735189 h 6735189"/>
              <a:gd name="connsiteX8" fmla="*/ 0 w 6858003"/>
              <a:gd name="connsiteY8" fmla="*/ 6735189 h 6735189"/>
              <a:gd name="connsiteX9" fmla="*/ 0 w 6858003"/>
              <a:gd name="connsiteY9" fmla="*/ 4456422 h 6735189"/>
              <a:gd name="connsiteX10" fmla="*/ 0 w 6858003"/>
              <a:gd name="connsiteY10" fmla="*/ 4374240 h 6735189"/>
              <a:gd name="connsiteX11" fmla="*/ 0 w 6858003"/>
              <a:gd name="connsiteY11" fmla="*/ 4229818 h 6735189"/>
              <a:gd name="connsiteX12" fmla="*/ 0 w 6858003"/>
              <a:gd name="connsiteY12" fmla="*/ 3571696 h 6735189"/>
              <a:gd name="connsiteX13" fmla="*/ 0 w 6858003"/>
              <a:gd name="connsiteY13" fmla="*/ 2095473 h 6735189"/>
              <a:gd name="connsiteX14" fmla="*/ 0 w 6858003"/>
              <a:gd name="connsiteY14" fmla="*/ 1951051 h 6735189"/>
              <a:gd name="connsiteX15" fmla="*/ 0 w 6858003"/>
              <a:gd name="connsiteY15" fmla="*/ 1292929 h 6735189"/>
              <a:gd name="connsiteX16" fmla="*/ 6858003 w 6858003"/>
              <a:gd name="connsiteY16" fmla="*/ 0 h 6735189"/>
              <a:gd name="connsiteX0" fmla="*/ 6858003 w 6858003"/>
              <a:gd name="connsiteY0" fmla="*/ 0 h 6735189"/>
              <a:gd name="connsiteX1" fmla="*/ 6858000 w 6858003"/>
              <a:gd name="connsiteY1" fmla="*/ 1951051 h 6735189"/>
              <a:gd name="connsiteX2" fmla="*/ 6858000 w 6858003"/>
              <a:gd name="connsiteY2" fmla="*/ 2095473 h 6735189"/>
              <a:gd name="connsiteX3" fmla="*/ 6858000 w 6858003"/>
              <a:gd name="connsiteY3" fmla="*/ 2554539 h 6735189"/>
              <a:gd name="connsiteX4" fmla="*/ 6858000 w 6858003"/>
              <a:gd name="connsiteY4" fmla="*/ 4229818 h 6735189"/>
              <a:gd name="connsiteX5" fmla="*/ 6858000 w 6858003"/>
              <a:gd name="connsiteY5" fmla="*/ 4374240 h 6735189"/>
              <a:gd name="connsiteX6" fmla="*/ 6858000 w 6858003"/>
              <a:gd name="connsiteY6" fmla="*/ 4456422 h 6735189"/>
              <a:gd name="connsiteX7" fmla="*/ 6858000 w 6858003"/>
              <a:gd name="connsiteY7" fmla="*/ 6735189 h 6735189"/>
              <a:gd name="connsiteX8" fmla="*/ 0 w 6858003"/>
              <a:gd name="connsiteY8" fmla="*/ 6735189 h 6735189"/>
              <a:gd name="connsiteX9" fmla="*/ 0 w 6858003"/>
              <a:gd name="connsiteY9" fmla="*/ 4456422 h 6735189"/>
              <a:gd name="connsiteX10" fmla="*/ 0 w 6858003"/>
              <a:gd name="connsiteY10" fmla="*/ 4374240 h 6735189"/>
              <a:gd name="connsiteX11" fmla="*/ 0 w 6858003"/>
              <a:gd name="connsiteY11" fmla="*/ 4229818 h 6735189"/>
              <a:gd name="connsiteX12" fmla="*/ 0 w 6858003"/>
              <a:gd name="connsiteY12" fmla="*/ 3571696 h 6735189"/>
              <a:gd name="connsiteX13" fmla="*/ 0 w 6858003"/>
              <a:gd name="connsiteY13" fmla="*/ 2095473 h 6735189"/>
              <a:gd name="connsiteX14" fmla="*/ 0 w 6858003"/>
              <a:gd name="connsiteY14" fmla="*/ 1951051 h 6735189"/>
              <a:gd name="connsiteX15" fmla="*/ 0 w 6858003"/>
              <a:gd name="connsiteY15" fmla="*/ 1292929 h 6735189"/>
              <a:gd name="connsiteX16" fmla="*/ 6858003 w 6858003"/>
              <a:gd name="connsiteY16" fmla="*/ 0 h 6735189"/>
              <a:gd name="connsiteX0" fmla="*/ 6858003 w 6858003"/>
              <a:gd name="connsiteY0" fmla="*/ 0 h 7431875"/>
              <a:gd name="connsiteX1" fmla="*/ 6858000 w 6858003"/>
              <a:gd name="connsiteY1" fmla="*/ 2647737 h 7431875"/>
              <a:gd name="connsiteX2" fmla="*/ 6858000 w 6858003"/>
              <a:gd name="connsiteY2" fmla="*/ 2792159 h 7431875"/>
              <a:gd name="connsiteX3" fmla="*/ 6858000 w 6858003"/>
              <a:gd name="connsiteY3" fmla="*/ 3251225 h 7431875"/>
              <a:gd name="connsiteX4" fmla="*/ 6858000 w 6858003"/>
              <a:gd name="connsiteY4" fmla="*/ 4926504 h 7431875"/>
              <a:gd name="connsiteX5" fmla="*/ 6858000 w 6858003"/>
              <a:gd name="connsiteY5" fmla="*/ 5070926 h 7431875"/>
              <a:gd name="connsiteX6" fmla="*/ 6858000 w 6858003"/>
              <a:gd name="connsiteY6" fmla="*/ 5153108 h 7431875"/>
              <a:gd name="connsiteX7" fmla="*/ 6858000 w 6858003"/>
              <a:gd name="connsiteY7" fmla="*/ 7431875 h 7431875"/>
              <a:gd name="connsiteX8" fmla="*/ 0 w 6858003"/>
              <a:gd name="connsiteY8" fmla="*/ 7431875 h 7431875"/>
              <a:gd name="connsiteX9" fmla="*/ 0 w 6858003"/>
              <a:gd name="connsiteY9" fmla="*/ 5153108 h 7431875"/>
              <a:gd name="connsiteX10" fmla="*/ 0 w 6858003"/>
              <a:gd name="connsiteY10" fmla="*/ 5070926 h 7431875"/>
              <a:gd name="connsiteX11" fmla="*/ 0 w 6858003"/>
              <a:gd name="connsiteY11" fmla="*/ 4926504 h 7431875"/>
              <a:gd name="connsiteX12" fmla="*/ 0 w 6858003"/>
              <a:gd name="connsiteY12" fmla="*/ 4268382 h 7431875"/>
              <a:gd name="connsiteX13" fmla="*/ 0 w 6858003"/>
              <a:gd name="connsiteY13" fmla="*/ 2792159 h 7431875"/>
              <a:gd name="connsiteX14" fmla="*/ 0 w 6858003"/>
              <a:gd name="connsiteY14" fmla="*/ 2647737 h 7431875"/>
              <a:gd name="connsiteX15" fmla="*/ 0 w 6858003"/>
              <a:gd name="connsiteY15" fmla="*/ 1989615 h 7431875"/>
              <a:gd name="connsiteX16" fmla="*/ 6858003 w 6858003"/>
              <a:gd name="connsiteY16" fmla="*/ 0 h 7431875"/>
              <a:gd name="connsiteX0" fmla="*/ 6872517 w 6872517"/>
              <a:gd name="connsiteY0" fmla="*/ 0 h 7431875"/>
              <a:gd name="connsiteX1" fmla="*/ 6872514 w 6872517"/>
              <a:gd name="connsiteY1" fmla="*/ 2647737 h 7431875"/>
              <a:gd name="connsiteX2" fmla="*/ 6872514 w 6872517"/>
              <a:gd name="connsiteY2" fmla="*/ 2792159 h 7431875"/>
              <a:gd name="connsiteX3" fmla="*/ 6872514 w 6872517"/>
              <a:gd name="connsiteY3" fmla="*/ 3251225 h 7431875"/>
              <a:gd name="connsiteX4" fmla="*/ 6872514 w 6872517"/>
              <a:gd name="connsiteY4" fmla="*/ 4926504 h 7431875"/>
              <a:gd name="connsiteX5" fmla="*/ 6872514 w 6872517"/>
              <a:gd name="connsiteY5" fmla="*/ 5070926 h 7431875"/>
              <a:gd name="connsiteX6" fmla="*/ 6872514 w 6872517"/>
              <a:gd name="connsiteY6" fmla="*/ 5153108 h 7431875"/>
              <a:gd name="connsiteX7" fmla="*/ 6872514 w 6872517"/>
              <a:gd name="connsiteY7" fmla="*/ 7431875 h 7431875"/>
              <a:gd name="connsiteX8" fmla="*/ 14514 w 6872517"/>
              <a:gd name="connsiteY8" fmla="*/ 7431875 h 7431875"/>
              <a:gd name="connsiteX9" fmla="*/ 14514 w 6872517"/>
              <a:gd name="connsiteY9" fmla="*/ 5153108 h 7431875"/>
              <a:gd name="connsiteX10" fmla="*/ 14514 w 6872517"/>
              <a:gd name="connsiteY10" fmla="*/ 5070926 h 7431875"/>
              <a:gd name="connsiteX11" fmla="*/ 14514 w 6872517"/>
              <a:gd name="connsiteY11" fmla="*/ 4926504 h 7431875"/>
              <a:gd name="connsiteX12" fmla="*/ 14514 w 6872517"/>
              <a:gd name="connsiteY12" fmla="*/ 4268382 h 7431875"/>
              <a:gd name="connsiteX13" fmla="*/ 14514 w 6872517"/>
              <a:gd name="connsiteY13" fmla="*/ 2792159 h 7431875"/>
              <a:gd name="connsiteX14" fmla="*/ 14514 w 6872517"/>
              <a:gd name="connsiteY14" fmla="*/ 2647737 h 7431875"/>
              <a:gd name="connsiteX15" fmla="*/ 0 w 6872517"/>
              <a:gd name="connsiteY15" fmla="*/ 480129 h 7431875"/>
              <a:gd name="connsiteX16" fmla="*/ 6872517 w 6872517"/>
              <a:gd name="connsiteY16" fmla="*/ 0 h 7431875"/>
              <a:gd name="connsiteX0" fmla="*/ 6858003 w 6858003"/>
              <a:gd name="connsiteY0" fmla="*/ 0 h 7431875"/>
              <a:gd name="connsiteX1" fmla="*/ 6858000 w 6858003"/>
              <a:gd name="connsiteY1" fmla="*/ 2647737 h 7431875"/>
              <a:gd name="connsiteX2" fmla="*/ 6858000 w 6858003"/>
              <a:gd name="connsiteY2" fmla="*/ 2792159 h 7431875"/>
              <a:gd name="connsiteX3" fmla="*/ 6858000 w 6858003"/>
              <a:gd name="connsiteY3" fmla="*/ 3251225 h 7431875"/>
              <a:gd name="connsiteX4" fmla="*/ 6858000 w 6858003"/>
              <a:gd name="connsiteY4" fmla="*/ 4926504 h 7431875"/>
              <a:gd name="connsiteX5" fmla="*/ 6858000 w 6858003"/>
              <a:gd name="connsiteY5" fmla="*/ 5070926 h 7431875"/>
              <a:gd name="connsiteX6" fmla="*/ 6858000 w 6858003"/>
              <a:gd name="connsiteY6" fmla="*/ 5153108 h 7431875"/>
              <a:gd name="connsiteX7" fmla="*/ 6858000 w 6858003"/>
              <a:gd name="connsiteY7" fmla="*/ 7431875 h 7431875"/>
              <a:gd name="connsiteX8" fmla="*/ 0 w 6858003"/>
              <a:gd name="connsiteY8" fmla="*/ 7431875 h 7431875"/>
              <a:gd name="connsiteX9" fmla="*/ 0 w 6858003"/>
              <a:gd name="connsiteY9" fmla="*/ 5153108 h 7431875"/>
              <a:gd name="connsiteX10" fmla="*/ 0 w 6858003"/>
              <a:gd name="connsiteY10" fmla="*/ 5070926 h 7431875"/>
              <a:gd name="connsiteX11" fmla="*/ 0 w 6858003"/>
              <a:gd name="connsiteY11" fmla="*/ 4926504 h 7431875"/>
              <a:gd name="connsiteX12" fmla="*/ 0 w 6858003"/>
              <a:gd name="connsiteY12" fmla="*/ 4268382 h 7431875"/>
              <a:gd name="connsiteX13" fmla="*/ 0 w 6858003"/>
              <a:gd name="connsiteY13" fmla="*/ 2792159 h 7431875"/>
              <a:gd name="connsiteX14" fmla="*/ 0 w 6858003"/>
              <a:gd name="connsiteY14" fmla="*/ 2647737 h 7431875"/>
              <a:gd name="connsiteX15" fmla="*/ 0 w 6858003"/>
              <a:gd name="connsiteY15" fmla="*/ 552701 h 7431875"/>
              <a:gd name="connsiteX16" fmla="*/ 6858003 w 6858003"/>
              <a:gd name="connsiteY16" fmla="*/ 0 h 7431875"/>
              <a:gd name="connsiteX0" fmla="*/ 6858003 w 6858003"/>
              <a:gd name="connsiteY0" fmla="*/ 0 h 7431875"/>
              <a:gd name="connsiteX1" fmla="*/ 6858000 w 6858003"/>
              <a:gd name="connsiteY1" fmla="*/ 2647737 h 7431875"/>
              <a:gd name="connsiteX2" fmla="*/ 6858000 w 6858003"/>
              <a:gd name="connsiteY2" fmla="*/ 2792159 h 7431875"/>
              <a:gd name="connsiteX3" fmla="*/ 6858000 w 6858003"/>
              <a:gd name="connsiteY3" fmla="*/ 3251225 h 7431875"/>
              <a:gd name="connsiteX4" fmla="*/ 6858000 w 6858003"/>
              <a:gd name="connsiteY4" fmla="*/ 4926504 h 7431875"/>
              <a:gd name="connsiteX5" fmla="*/ 6858000 w 6858003"/>
              <a:gd name="connsiteY5" fmla="*/ 5070926 h 7431875"/>
              <a:gd name="connsiteX6" fmla="*/ 6858000 w 6858003"/>
              <a:gd name="connsiteY6" fmla="*/ 5153108 h 7431875"/>
              <a:gd name="connsiteX7" fmla="*/ 6858000 w 6858003"/>
              <a:gd name="connsiteY7" fmla="*/ 7431875 h 7431875"/>
              <a:gd name="connsiteX8" fmla="*/ 0 w 6858003"/>
              <a:gd name="connsiteY8" fmla="*/ 7431875 h 7431875"/>
              <a:gd name="connsiteX9" fmla="*/ 0 w 6858003"/>
              <a:gd name="connsiteY9" fmla="*/ 5153108 h 7431875"/>
              <a:gd name="connsiteX10" fmla="*/ 0 w 6858003"/>
              <a:gd name="connsiteY10" fmla="*/ 5070926 h 7431875"/>
              <a:gd name="connsiteX11" fmla="*/ 0 w 6858003"/>
              <a:gd name="connsiteY11" fmla="*/ 4926504 h 7431875"/>
              <a:gd name="connsiteX12" fmla="*/ 0 w 6858003"/>
              <a:gd name="connsiteY12" fmla="*/ 4268382 h 7431875"/>
              <a:gd name="connsiteX13" fmla="*/ 0 w 6858003"/>
              <a:gd name="connsiteY13" fmla="*/ 2792159 h 7431875"/>
              <a:gd name="connsiteX14" fmla="*/ 0 w 6858003"/>
              <a:gd name="connsiteY14" fmla="*/ 552701 h 7431875"/>
              <a:gd name="connsiteX15" fmla="*/ 6858003 w 6858003"/>
              <a:gd name="connsiteY15" fmla="*/ 0 h 7431875"/>
              <a:gd name="connsiteX0" fmla="*/ 6858003 w 6858003"/>
              <a:gd name="connsiteY0" fmla="*/ 0 h 7431875"/>
              <a:gd name="connsiteX1" fmla="*/ 6858000 w 6858003"/>
              <a:gd name="connsiteY1" fmla="*/ 2647737 h 7431875"/>
              <a:gd name="connsiteX2" fmla="*/ 6858000 w 6858003"/>
              <a:gd name="connsiteY2" fmla="*/ 2792159 h 7431875"/>
              <a:gd name="connsiteX3" fmla="*/ 6858000 w 6858003"/>
              <a:gd name="connsiteY3" fmla="*/ 3251225 h 7431875"/>
              <a:gd name="connsiteX4" fmla="*/ 6858000 w 6858003"/>
              <a:gd name="connsiteY4" fmla="*/ 4926504 h 7431875"/>
              <a:gd name="connsiteX5" fmla="*/ 6858000 w 6858003"/>
              <a:gd name="connsiteY5" fmla="*/ 5070926 h 7431875"/>
              <a:gd name="connsiteX6" fmla="*/ 6858000 w 6858003"/>
              <a:gd name="connsiteY6" fmla="*/ 5153108 h 7431875"/>
              <a:gd name="connsiteX7" fmla="*/ 6858000 w 6858003"/>
              <a:gd name="connsiteY7" fmla="*/ 7431875 h 7431875"/>
              <a:gd name="connsiteX8" fmla="*/ 0 w 6858003"/>
              <a:gd name="connsiteY8" fmla="*/ 7431875 h 7431875"/>
              <a:gd name="connsiteX9" fmla="*/ 0 w 6858003"/>
              <a:gd name="connsiteY9" fmla="*/ 5153108 h 7431875"/>
              <a:gd name="connsiteX10" fmla="*/ 0 w 6858003"/>
              <a:gd name="connsiteY10" fmla="*/ 5070926 h 7431875"/>
              <a:gd name="connsiteX11" fmla="*/ 0 w 6858003"/>
              <a:gd name="connsiteY11" fmla="*/ 4926504 h 7431875"/>
              <a:gd name="connsiteX12" fmla="*/ 0 w 6858003"/>
              <a:gd name="connsiteY12" fmla="*/ 4268382 h 7431875"/>
              <a:gd name="connsiteX13" fmla="*/ 0 w 6858003"/>
              <a:gd name="connsiteY13" fmla="*/ 552701 h 7431875"/>
              <a:gd name="connsiteX14" fmla="*/ 6858003 w 6858003"/>
              <a:gd name="connsiteY14" fmla="*/ 0 h 7431875"/>
              <a:gd name="connsiteX0" fmla="*/ 6858003 w 6858003"/>
              <a:gd name="connsiteY0" fmla="*/ 0 h 7431875"/>
              <a:gd name="connsiteX1" fmla="*/ 6858000 w 6858003"/>
              <a:gd name="connsiteY1" fmla="*/ 2647737 h 7431875"/>
              <a:gd name="connsiteX2" fmla="*/ 6858000 w 6858003"/>
              <a:gd name="connsiteY2" fmla="*/ 2792159 h 7431875"/>
              <a:gd name="connsiteX3" fmla="*/ 6858000 w 6858003"/>
              <a:gd name="connsiteY3" fmla="*/ 3251225 h 7431875"/>
              <a:gd name="connsiteX4" fmla="*/ 6858000 w 6858003"/>
              <a:gd name="connsiteY4" fmla="*/ 4926504 h 7431875"/>
              <a:gd name="connsiteX5" fmla="*/ 6858000 w 6858003"/>
              <a:gd name="connsiteY5" fmla="*/ 5070926 h 7431875"/>
              <a:gd name="connsiteX6" fmla="*/ 6858000 w 6858003"/>
              <a:gd name="connsiteY6" fmla="*/ 5153108 h 7431875"/>
              <a:gd name="connsiteX7" fmla="*/ 6858000 w 6858003"/>
              <a:gd name="connsiteY7" fmla="*/ 7431875 h 7431875"/>
              <a:gd name="connsiteX8" fmla="*/ 0 w 6858003"/>
              <a:gd name="connsiteY8" fmla="*/ 7431875 h 7431875"/>
              <a:gd name="connsiteX9" fmla="*/ 0 w 6858003"/>
              <a:gd name="connsiteY9" fmla="*/ 5153108 h 7431875"/>
              <a:gd name="connsiteX10" fmla="*/ 0 w 6858003"/>
              <a:gd name="connsiteY10" fmla="*/ 5070926 h 7431875"/>
              <a:gd name="connsiteX11" fmla="*/ 0 w 6858003"/>
              <a:gd name="connsiteY11" fmla="*/ 4926504 h 7431875"/>
              <a:gd name="connsiteX12" fmla="*/ 0 w 6858003"/>
              <a:gd name="connsiteY12" fmla="*/ 552701 h 7431875"/>
              <a:gd name="connsiteX13" fmla="*/ 6858003 w 6858003"/>
              <a:gd name="connsiteY13" fmla="*/ 0 h 7431875"/>
              <a:gd name="connsiteX0" fmla="*/ 6858003 w 6858003"/>
              <a:gd name="connsiteY0" fmla="*/ 0 h 7431875"/>
              <a:gd name="connsiteX1" fmla="*/ 6858000 w 6858003"/>
              <a:gd name="connsiteY1" fmla="*/ 2647737 h 7431875"/>
              <a:gd name="connsiteX2" fmla="*/ 6858000 w 6858003"/>
              <a:gd name="connsiteY2" fmla="*/ 2792159 h 7431875"/>
              <a:gd name="connsiteX3" fmla="*/ 6858000 w 6858003"/>
              <a:gd name="connsiteY3" fmla="*/ 3251225 h 7431875"/>
              <a:gd name="connsiteX4" fmla="*/ 6858000 w 6858003"/>
              <a:gd name="connsiteY4" fmla="*/ 4926504 h 7431875"/>
              <a:gd name="connsiteX5" fmla="*/ 6858000 w 6858003"/>
              <a:gd name="connsiteY5" fmla="*/ 5070926 h 7431875"/>
              <a:gd name="connsiteX6" fmla="*/ 6858000 w 6858003"/>
              <a:gd name="connsiteY6" fmla="*/ 5153108 h 7431875"/>
              <a:gd name="connsiteX7" fmla="*/ 6858000 w 6858003"/>
              <a:gd name="connsiteY7" fmla="*/ 7431875 h 7431875"/>
              <a:gd name="connsiteX8" fmla="*/ 0 w 6858003"/>
              <a:gd name="connsiteY8" fmla="*/ 7431875 h 7431875"/>
              <a:gd name="connsiteX9" fmla="*/ 0 w 6858003"/>
              <a:gd name="connsiteY9" fmla="*/ 5153108 h 7431875"/>
              <a:gd name="connsiteX10" fmla="*/ 0 w 6858003"/>
              <a:gd name="connsiteY10" fmla="*/ 5070926 h 7431875"/>
              <a:gd name="connsiteX11" fmla="*/ 0 w 6858003"/>
              <a:gd name="connsiteY11" fmla="*/ 552701 h 7431875"/>
              <a:gd name="connsiteX12" fmla="*/ 6858003 w 6858003"/>
              <a:gd name="connsiteY12" fmla="*/ 0 h 7431875"/>
              <a:gd name="connsiteX0" fmla="*/ 6858003 w 6858003"/>
              <a:gd name="connsiteY0" fmla="*/ 0 h 7431875"/>
              <a:gd name="connsiteX1" fmla="*/ 6858000 w 6858003"/>
              <a:gd name="connsiteY1" fmla="*/ 2647737 h 7431875"/>
              <a:gd name="connsiteX2" fmla="*/ 6858000 w 6858003"/>
              <a:gd name="connsiteY2" fmla="*/ 2792159 h 7431875"/>
              <a:gd name="connsiteX3" fmla="*/ 6858000 w 6858003"/>
              <a:gd name="connsiteY3" fmla="*/ 3251225 h 7431875"/>
              <a:gd name="connsiteX4" fmla="*/ 6858000 w 6858003"/>
              <a:gd name="connsiteY4" fmla="*/ 4926504 h 7431875"/>
              <a:gd name="connsiteX5" fmla="*/ 6858000 w 6858003"/>
              <a:gd name="connsiteY5" fmla="*/ 5070926 h 7431875"/>
              <a:gd name="connsiteX6" fmla="*/ 6858000 w 6858003"/>
              <a:gd name="connsiteY6" fmla="*/ 5153108 h 7431875"/>
              <a:gd name="connsiteX7" fmla="*/ 6858000 w 6858003"/>
              <a:gd name="connsiteY7" fmla="*/ 7431875 h 7431875"/>
              <a:gd name="connsiteX8" fmla="*/ 0 w 6858003"/>
              <a:gd name="connsiteY8" fmla="*/ 7431875 h 7431875"/>
              <a:gd name="connsiteX9" fmla="*/ 0 w 6858003"/>
              <a:gd name="connsiteY9" fmla="*/ 5153108 h 7431875"/>
              <a:gd name="connsiteX10" fmla="*/ 0 w 6858003"/>
              <a:gd name="connsiteY10" fmla="*/ 552701 h 7431875"/>
              <a:gd name="connsiteX11" fmla="*/ 6858003 w 6858003"/>
              <a:gd name="connsiteY11" fmla="*/ 0 h 7431875"/>
              <a:gd name="connsiteX0" fmla="*/ 6858003 w 6858003"/>
              <a:gd name="connsiteY0" fmla="*/ 0 h 7431875"/>
              <a:gd name="connsiteX1" fmla="*/ 6858000 w 6858003"/>
              <a:gd name="connsiteY1" fmla="*/ 2647737 h 7431875"/>
              <a:gd name="connsiteX2" fmla="*/ 6858000 w 6858003"/>
              <a:gd name="connsiteY2" fmla="*/ 2792159 h 7431875"/>
              <a:gd name="connsiteX3" fmla="*/ 6858000 w 6858003"/>
              <a:gd name="connsiteY3" fmla="*/ 3251225 h 7431875"/>
              <a:gd name="connsiteX4" fmla="*/ 6858000 w 6858003"/>
              <a:gd name="connsiteY4" fmla="*/ 4926504 h 7431875"/>
              <a:gd name="connsiteX5" fmla="*/ 6858000 w 6858003"/>
              <a:gd name="connsiteY5" fmla="*/ 5070926 h 7431875"/>
              <a:gd name="connsiteX6" fmla="*/ 6858000 w 6858003"/>
              <a:gd name="connsiteY6" fmla="*/ 5153108 h 7431875"/>
              <a:gd name="connsiteX7" fmla="*/ 6858000 w 6858003"/>
              <a:gd name="connsiteY7" fmla="*/ 7431875 h 7431875"/>
              <a:gd name="connsiteX8" fmla="*/ 0 w 6858003"/>
              <a:gd name="connsiteY8" fmla="*/ 7431875 h 7431875"/>
              <a:gd name="connsiteX9" fmla="*/ 0 w 6858003"/>
              <a:gd name="connsiteY9" fmla="*/ 552701 h 7431875"/>
              <a:gd name="connsiteX10" fmla="*/ 6858003 w 6858003"/>
              <a:gd name="connsiteY10" fmla="*/ 0 h 7431875"/>
              <a:gd name="connsiteX0" fmla="*/ 6858003 w 6858003"/>
              <a:gd name="connsiteY0" fmla="*/ 0 h 7431875"/>
              <a:gd name="connsiteX1" fmla="*/ 6858000 w 6858003"/>
              <a:gd name="connsiteY1" fmla="*/ 2647737 h 7431875"/>
              <a:gd name="connsiteX2" fmla="*/ 6858000 w 6858003"/>
              <a:gd name="connsiteY2" fmla="*/ 2792159 h 7431875"/>
              <a:gd name="connsiteX3" fmla="*/ 6858000 w 6858003"/>
              <a:gd name="connsiteY3" fmla="*/ 3251225 h 7431875"/>
              <a:gd name="connsiteX4" fmla="*/ 6858000 w 6858003"/>
              <a:gd name="connsiteY4" fmla="*/ 4926504 h 7431875"/>
              <a:gd name="connsiteX5" fmla="*/ 6858000 w 6858003"/>
              <a:gd name="connsiteY5" fmla="*/ 5070926 h 7431875"/>
              <a:gd name="connsiteX6" fmla="*/ 6858000 w 6858003"/>
              <a:gd name="connsiteY6" fmla="*/ 7431875 h 7431875"/>
              <a:gd name="connsiteX7" fmla="*/ 0 w 6858003"/>
              <a:gd name="connsiteY7" fmla="*/ 7431875 h 7431875"/>
              <a:gd name="connsiteX8" fmla="*/ 0 w 6858003"/>
              <a:gd name="connsiteY8" fmla="*/ 552701 h 7431875"/>
              <a:gd name="connsiteX9" fmla="*/ 6858003 w 6858003"/>
              <a:gd name="connsiteY9" fmla="*/ 0 h 7431875"/>
              <a:gd name="connsiteX0" fmla="*/ 6858003 w 6858003"/>
              <a:gd name="connsiteY0" fmla="*/ 0 h 7431875"/>
              <a:gd name="connsiteX1" fmla="*/ 6858000 w 6858003"/>
              <a:gd name="connsiteY1" fmla="*/ 2647737 h 7431875"/>
              <a:gd name="connsiteX2" fmla="*/ 6858000 w 6858003"/>
              <a:gd name="connsiteY2" fmla="*/ 2792159 h 7431875"/>
              <a:gd name="connsiteX3" fmla="*/ 6858000 w 6858003"/>
              <a:gd name="connsiteY3" fmla="*/ 3251225 h 7431875"/>
              <a:gd name="connsiteX4" fmla="*/ 6858000 w 6858003"/>
              <a:gd name="connsiteY4" fmla="*/ 4926504 h 7431875"/>
              <a:gd name="connsiteX5" fmla="*/ 6858000 w 6858003"/>
              <a:gd name="connsiteY5" fmla="*/ 7431875 h 7431875"/>
              <a:gd name="connsiteX6" fmla="*/ 0 w 6858003"/>
              <a:gd name="connsiteY6" fmla="*/ 7431875 h 7431875"/>
              <a:gd name="connsiteX7" fmla="*/ 0 w 6858003"/>
              <a:gd name="connsiteY7" fmla="*/ 552701 h 7431875"/>
              <a:gd name="connsiteX8" fmla="*/ 6858003 w 6858003"/>
              <a:gd name="connsiteY8" fmla="*/ 0 h 7431875"/>
              <a:gd name="connsiteX0" fmla="*/ 6858003 w 6858003"/>
              <a:gd name="connsiteY0" fmla="*/ 0 h 7431875"/>
              <a:gd name="connsiteX1" fmla="*/ 6858000 w 6858003"/>
              <a:gd name="connsiteY1" fmla="*/ 2647737 h 7431875"/>
              <a:gd name="connsiteX2" fmla="*/ 6858000 w 6858003"/>
              <a:gd name="connsiteY2" fmla="*/ 2792159 h 7431875"/>
              <a:gd name="connsiteX3" fmla="*/ 6858000 w 6858003"/>
              <a:gd name="connsiteY3" fmla="*/ 3251225 h 7431875"/>
              <a:gd name="connsiteX4" fmla="*/ 6858000 w 6858003"/>
              <a:gd name="connsiteY4" fmla="*/ 7431875 h 7431875"/>
              <a:gd name="connsiteX5" fmla="*/ 0 w 6858003"/>
              <a:gd name="connsiteY5" fmla="*/ 7431875 h 7431875"/>
              <a:gd name="connsiteX6" fmla="*/ 0 w 6858003"/>
              <a:gd name="connsiteY6" fmla="*/ 552701 h 7431875"/>
              <a:gd name="connsiteX7" fmla="*/ 6858003 w 6858003"/>
              <a:gd name="connsiteY7" fmla="*/ 0 h 7431875"/>
              <a:gd name="connsiteX0" fmla="*/ 6858003 w 6858003"/>
              <a:gd name="connsiteY0" fmla="*/ 0 h 7431875"/>
              <a:gd name="connsiteX1" fmla="*/ 6858000 w 6858003"/>
              <a:gd name="connsiteY1" fmla="*/ 2647737 h 7431875"/>
              <a:gd name="connsiteX2" fmla="*/ 6858000 w 6858003"/>
              <a:gd name="connsiteY2" fmla="*/ 2792159 h 7431875"/>
              <a:gd name="connsiteX3" fmla="*/ 6858000 w 6858003"/>
              <a:gd name="connsiteY3" fmla="*/ 7431875 h 7431875"/>
              <a:gd name="connsiteX4" fmla="*/ 0 w 6858003"/>
              <a:gd name="connsiteY4" fmla="*/ 7431875 h 7431875"/>
              <a:gd name="connsiteX5" fmla="*/ 0 w 6858003"/>
              <a:gd name="connsiteY5" fmla="*/ 552701 h 7431875"/>
              <a:gd name="connsiteX6" fmla="*/ 6858003 w 6858003"/>
              <a:gd name="connsiteY6" fmla="*/ 0 h 7431875"/>
              <a:gd name="connsiteX0" fmla="*/ 6858003 w 6858003"/>
              <a:gd name="connsiteY0" fmla="*/ 0 h 7431875"/>
              <a:gd name="connsiteX1" fmla="*/ 6858000 w 6858003"/>
              <a:gd name="connsiteY1" fmla="*/ 2647737 h 7431875"/>
              <a:gd name="connsiteX2" fmla="*/ 6858000 w 6858003"/>
              <a:gd name="connsiteY2" fmla="*/ 7431875 h 7431875"/>
              <a:gd name="connsiteX3" fmla="*/ 0 w 6858003"/>
              <a:gd name="connsiteY3" fmla="*/ 7431875 h 7431875"/>
              <a:gd name="connsiteX4" fmla="*/ 0 w 6858003"/>
              <a:gd name="connsiteY4" fmla="*/ 552701 h 7431875"/>
              <a:gd name="connsiteX5" fmla="*/ 6858003 w 6858003"/>
              <a:gd name="connsiteY5" fmla="*/ 0 h 7431875"/>
              <a:gd name="connsiteX0" fmla="*/ 6872517 w 6872517"/>
              <a:gd name="connsiteY0" fmla="*/ 42385 h 6879174"/>
              <a:gd name="connsiteX1" fmla="*/ 6858000 w 6872517"/>
              <a:gd name="connsiteY1" fmla="*/ 2095036 h 6879174"/>
              <a:gd name="connsiteX2" fmla="*/ 6858000 w 6872517"/>
              <a:gd name="connsiteY2" fmla="*/ 6879174 h 6879174"/>
              <a:gd name="connsiteX3" fmla="*/ 0 w 6872517"/>
              <a:gd name="connsiteY3" fmla="*/ 6879174 h 6879174"/>
              <a:gd name="connsiteX4" fmla="*/ 0 w 6872517"/>
              <a:gd name="connsiteY4" fmla="*/ 0 h 6879174"/>
              <a:gd name="connsiteX5" fmla="*/ 6872517 w 6872517"/>
              <a:gd name="connsiteY5" fmla="*/ 42385 h 6879174"/>
              <a:gd name="connsiteX0" fmla="*/ 6872520 w 6872520"/>
              <a:gd name="connsiteY0" fmla="*/ 0 h 6880332"/>
              <a:gd name="connsiteX1" fmla="*/ 6858000 w 6872520"/>
              <a:gd name="connsiteY1" fmla="*/ 2096194 h 6880332"/>
              <a:gd name="connsiteX2" fmla="*/ 6858000 w 6872520"/>
              <a:gd name="connsiteY2" fmla="*/ 6880332 h 6880332"/>
              <a:gd name="connsiteX3" fmla="*/ 0 w 6872520"/>
              <a:gd name="connsiteY3" fmla="*/ 6880332 h 6880332"/>
              <a:gd name="connsiteX4" fmla="*/ 0 w 6872520"/>
              <a:gd name="connsiteY4" fmla="*/ 1158 h 6880332"/>
              <a:gd name="connsiteX5" fmla="*/ 6872520 w 6872520"/>
              <a:gd name="connsiteY5" fmla="*/ 0 h 6880332"/>
              <a:gd name="connsiteX0" fmla="*/ 6872520 w 6872520"/>
              <a:gd name="connsiteY0" fmla="*/ 0 h 6880332"/>
              <a:gd name="connsiteX1" fmla="*/ 6858000 w 6872520"/>
              <a:gd name="connsiteY1" fmla="*/ 2096194 h 6880332"/>
              <a:gd name="connsiteX2" fmla="*/ 6858000 w 6872520"/>
              <a:gd name="connsiteY2" fmla="*/ 6880332 h 6880332"/>
              <a:gd name="connsiteX3" fmla="*/ 0 w 6872520"/>
              <a:gd name="connsiteY3" fmla="*/ 6880332 h 6880332"/>
              <a:gd name="connsiteX4" fmla="*/ 0 w 6872520"/>
              <a:gd name="connsiteY4" fmla="*/ 1158 h 6880332"/>
              <a:gd name="connsiteX5" fmla="*/ 6872520 w 6872520"/>
              <a:gd name="connsiteY5" fmla="*/ 0 h 6880332"/>
              <a:gd name="connsiteX0" fmla="*/ 6843491 w 6858000"/>
              <a:gd name="connsiteY0" fmla="*/ 202042 h 6879174"/>
              <a:gd name="connsiteX1" fmla="*/ 6858000 w 6858000"/>
              <a:gd name="connsiteY1" fmla="*/ 2095036 h 6879174"/>
              <a:gd name="connsiteX2" fmla="*/ 6858000 w 6858000"/>
              <a:gd name="connsiteY2" fmla="*/ 6879174 h 6879174"/>
              <a:gd name="connsiteX3" fmla="*/ 0 w 6858000"/>
              <a:gd name="connsiteY3" fmla="*/ 6879174 h 6879174"/>
              <a:gd name="connsiteX4" fmla="*/ 0 w 6858000"/>
              <a:gd name="connsiteY4" fmla="*/ 0 h 6879174"/>
              <a:gd name="connsiteX5" fmla="*/ 6843491 w 6858000"/>
              <a:gd name="connsiteY5" fmla="*/ 202042 h 6879174"/>
              <a:gd name="connsiteX0" fmla="*/ 6843491 w 6858000"/>
              <a:gd name="connsiteY0" fmla="*/ 202042 h 6879174"/>
              <a:gd name="connsiteX1" fmla="*/ 6858000 w 6858000"/>
              <a:gd name="connsiteY1" fmla="*/ 2095036 h 6879174"/>
              <a:gd name="connsiteX2" fmla="*/ 6858000 w 6858000"/>
              <a:gd name="connsiteY2" fmla="*/ 6879174 h 6879174"/>
              <a:gd name="connsiteX3" fmla="*/ 0 w 6858000"/>
              <a:gd name="connsiteY3" fmla="*/ 6879174 h 6879174"/>
              <a:gd name="connsiteX4" fmla="*/ 0 w 6858000"/>
              <a:gd name="connsiteY4" fmla="*/ 0 h 6879174"/>
              <a:gd name="connsiteX5" fmla="*/ 6843491 w 6858000"/>
              <a:gd name="connsiteY5" fmla="*/ 202042 h 6879174"/>
              <a:gd name="connsiteX0" fmla="*/ 6843491 w 6858000"/>
              <a:gd name="connsiteY0" fmla="*/ 202042 h 6879174"/>
              <a:gd name="connsiteX1" fmla="*/ 6858000 w 6858000"/>
              <a:gd name="connsiteY1" fmla="*/ 2095036 h 6879174"/>
              <a:gd name="connsiteX2" fmla="*/ 6858000 w 6858000"/>
              <a:gd name="connsiteY2" fmla="*/ 6879174 h 6879174"/>
              <a:gd name="connsiteX3" fmla="*/ 0 w 6858000"/>
              <a:gd name="connsiteY3" fmla="*/ 6879174 h 6879174"/>
              <a:gd name="connsiteX4" fmla="*/ 0 w 6858000"/>
              <a:gd name="connsiteY4" fmla="*/ 0 h 6879174"/>
              <a:gd name="connsiteX5" fmla="*/ 6843491 w 6858000"/>
              <a:gd name="connsiteY5" fmla="*/ 202042 h 6879174"/>
              <a:gd name="connsiteX0" fmla="*/ 6856191 w 6858000"/>
              <a:gd name="connsiteY0" fmla="*/ 214742 h 6879174"/>
              <a:gd name="connsiteX1" fmla="*/ 6858000 w 6858000"/>
              <a:gd name="connsiteY1" fmla="*/ 2095036 h 6879174"/>
              <a:gd name="connsiteX2" fmla="*/ 6858000 w 6858000"/>
              <a:gd name="connsiteY2" fmla="*/ 6879174 h 6879174"/>
              <a:gd name="connsiteX3" fmla="*/ 0 w 6858000"/>
              <a:gd name="connsiteY3" fmla="*/ 6879174 h 6879174"/>
              <a:gd name="connsiteX4" fmla="*/ 0 w 6858000"/>
              <a:gd name="connsiteY4" fmla="*/ 0 h 6879174"/>
              <a:gd name="connsiteX5" fmla="*/ 6856191 w 6858000"/>
              <a:gd name="connsiteY5" fmla="*/ 214742 h 6879174"/>
              <a:gd name="connsiteX0" fmla="*/ 6856191 w 6858000"/>
              <a:gd name="connsiteY0" fmla="*/ 209979 h 6879174"/>
              <a:gd name="connsiteX1" fmla="*/ 6858000 w 6858000"/>
              <a:gd name="connsiteY1" fmla="*/ 2095036 h 6879174"/>
              <a:gd name="connsiteX2" fmla="*/ 6858000 w 6858000"/>
              <a:gd name="connsiteY2" fmla="*/ 6879174 h 6879174"/>
              <a:gd name="connsiteX3" fmla="*/ 0 w 6858000"/>
              <a:gd name="connsiteY3" fmla="*/ 6879174 h 6879174"/>
              <a:gd name="connsiteX4" fmla="*/ 0 w 6858000"/>
              <a:gd name="connsiteY4" fmla="*/ 0 h 6879174"/>
              <a:gd name="connsiteX5" fmla="*/ 6856191 w 6858000"/>
              <a:gd name="connsiteY5" fmla="*/ 209979 h 6879174"/>
              <a:gd name="connsiteX0" fmla="*/ 6868891 w 6868891"/>
              <a:gd name="connsiteY0" fmla="*/ 197279 h 6879174"/>
              <a:gd name="connsiteX1" fmla="*/ 6858000 w 6868891"/>
              <a:gd name="connsiteY1" fmla="*/ 2095036 h 6879174"/>
              <a:gd name="connsiteX2" fmla="*/ 6858000 w 6868891"/>
              <a:gd name="connsiteY2" fmla="*/ 6879174 h 6879174"/>
              <a:gd name="connsiteX3" fmla="*/ 0 w 6868891"/>
              <a:gd name="connsiteY3" fmla="*/ 6879174 h 6879174"/>
              <a:gd name="connsiteX4" fmla="*/ 0 w 6868891"/>
              <a:gd name="connsiteY4" fmla="*/ 0 h 6879174"/>
              <a:gd name="connsiteX5" fmla="*/ 6868891 w 6868891"/>
              <a:gd name="connsiteY5" fmla="*/ 197279 h 6879174"/>
              <a:gd name="connsiteX0" fmla="*/ 6868891 w 7721392"/>
              <a:gd name="connsiteY0" fmla="*/ 197279 h 6879174"/>
              <a:gd name="connsiteX1" fmla="*/ 6858000 w 7721392"/>
              <a:gd name="connsiteY1" fmla="*/ 6879174 h 6879174"/>
              <a:gd name="connsiteX2" fmla="*/ 0 w 7721392"/>
              <a:gd name="connsiteY2" fmla="*/ 6879174 h 6879174"/>
              <a:gd name="connsiteX3" fmla="*/ 0 w 7721392"/>
              <a:gd name="connsiteY3" fmla="*/ 0 h 6879174"/>
              <a:gd name="connsiteX4" fmla="*/ 6868891 w 7721392"/>
              <a:gd name="connsiteY4" fmla="*/ 197279 h 6879174"/>
              <a:gd name="connsiteX0" fmla="*/ 6868891 w 7373946"/>
              <a:gd name="connsiteY0" fmla="*/ 197279 h 6879174"/>
              <a:gd name="connsiteX1" fmla="*/ 6858000 w 7373946"/>
              <a:gd name="connsiteY1" fmla="*/ 6879174 h 6879174"/>
              <a:gd name="connsiteX2" fmla="*/ 0 w 7373946"/>
              <a:gd name="connsiteY2" fmla="*/ 6879174 h 6879174"/>
              <a:gd name="connsiteX3" fmla="*/ 0 w 7373946"/>
              <a:gd name="connsiteY3" fmla="*/ 0 h 6879174"/>
              <a:gd name="connsiteX4" fmla="*/ 6868891 w 7373946"/>
              <a:gd name="connsiteY4" fmla="*/ 197279 h 6879174"/>
              <a:gd name="connsiteX0" fmla="*/ 6868891 w 8182025"/>
              <a:gd name="connsiteY0" fmla="*/ 197279 h 6879174"/>
              <a:gd name="connsiteX1" fmla="*/ 6858000 w 8182025"/>
              <a:gd name="connsiteY1" fmla="*/ 6879174 h 6879174"/>
              <a:gd name="connsiteX2" fmla="*/ 0 w 8182025"/>
              <a:gd name="connsiteY2" fmla="*/ 6879174 h 6879174"/>
              <a:gd name="connsiteX3" fmla="*/ 0 w 8182025"/>
              <a:gd name="connsiteY3" fmla="*/ 0 h 6879174"/>
              <a:gd name="connsiteX4" fmla="*/ 6868891 w 8182025"/>
              <a:gd name="connsiteY4" fmla="*/ 197279 h 6879174"/>
              <a:gd name="connsiteX0" fmla="*/ 6868891 w 8182025"/>
              <a:gd name="connsiteY0" fmla="*/ 197279 h 6879174"/>
              <a:gd name="connsiteX1" fmla="*/ 6858000 w 8182025"/>
              <a:gd name="connsiteY1" fmla="*/ 6879174 h 6879174"/>
              <a:gd name="connsiteX2" fmla="*/ 0 w 8182025"/>
              <a:gd name="connsiteY2" fmla="*/ 6879174 h 6879174"/>
              <a:gd name="connsiteX3" fmla="*/ 0 w 8182025"/>
              <a:gd name="connsiteY3" fmla="*/ 0 h 6879174"/>
              <a:gd name="connsiteX4" fmla="*/ 6868891 w 8182025"/>
              <a:gd name="connsiteY4" fmla="*/ 197279 h 6879174"/>
              <a:gd name="connsiteX0" fmla="*/ 6868891 w 8182025"/>
              <a:gd name="connsiteY0" fmla="*/ 197279 h 6879174"/>
              <a:gd name="connsiteX1" fmla="*/ 6858000 w 8182025"/>
              <a:gd name="connsiteY1" fmla="*/ 6879174 h 6879174"/>
              <a:gd name="connsiteX2" fmla="*/ 0 w 8182025"/>
              <a:gd name="connsiteY2" fmla="*/ 6879174 h 6879174"/>
              <a:gd name="connsiteX3" fmla="*/ 0 w 8182025"/>
              <a:gd name="connsiteY3" fmla="*/ 0 h 6879174"/>
              <a:gd name="connsiteX4" fmla="*/ 6868891 w 8182025"/>
              <a:gd name="connsiteY4" fmla="*/ 197279 h 6879174"/>
              <a:gd name="connsiteX0" fmla="*/ 6868891 w 8182025"/>
              <a:gd name="connsiteY0" fmla="*/ 197279 h 6879174"/>
              <a:gd name="connsiteX1" fmla="*/ 6858000 w 8182025"/>
              <a:gd name="connsiteY1" fmla="*/ 6879174 h 6879174"/>
              <a:gd name="connsiteX2" fmla="*/ 0 w 8182025"/>
              <a:gd name="connsiteY2" fmla="*/ 6879174 h 6879174"/>
              <a:gd name="connsiteX3" fmla="*/ 0 w 8182025"/>
              <a:gd name="connsiteY3" fmla="*/ 0 h 6879174"/>
              <a:gd name="connsiteX4" fmla="*/ 6868891 w 8182025"/>
              <a:gd name="connsiteY4" fmla="*/ 197279 h 6879174"/>
              <a:gd name="connsiteX0" fmla="*/ 6868891 w 7374082"/>
              <a:gd name="connsiteY0" fmla="*/ 197279 h 7217839"/>
              <a:gd name="connsiteX1" fmla="*/ 6858000 w 7374082"/>
              <a:gd name="connsiteY1" fmla="*/ 6879174 h 7217839"/>
              <a:gd name="connsiteX2" fmla="*/ 0 w 7374082"/>
              <a:gd name="connsiteY2" fmla="*/ 6879174 h 7217839"/>
              <a:gd name="connsiteX3" fmla="*/ 0 w 7374082"/>
              <a:gd name="connsiteY3" fmla="*/ 0 h 7217839"/>
              <a:gd name="connsiteX4" fmla="*/ 6868891 w 7374082"/>
              <a:gd name="connsiteY4" fmla="*/ 197279 h 7217839"/>
              <a:gd name="connsiteX0" fmla="*/ 6868891 w 7513044"/>
              <a:gd name="connsiteY0" fmla="*/ 197279 h 6879174"/>
              <a:gd name="connsiteX1" fmla="*/ 6858000 w 7513044"/>
              <a:gd name="connsiteY1" fmla="*/ 6879174 h 6879174"/>
              <a:gd name="connsiteX2" fmla="*/ 0 w 7513044"/>
              <a:gd name="connsiteY2" fmla="*/ 6879174 h 6879174"/>
              <a:gd name="connsiteX3" fmla="*/ 0 w 7513044"/>
              <a:gd name="connsiteY3" fmla="*/ 0 h 6879174"/>
              <a:gd name="connsiteX4" fmla="*/ 6868891 w 7513044"/>
              <a:gd name="connsiteY4" fmla="*/ 197279 h 6879174"/>
              <a:gd name="connsiteX0" fmla="*/ 6868891 w 7374082"/>
              <a:gd name="connsiteY0" fmla="*/ 197279 h 6879174"/>
              <a:gd name="connsiteX1" fmla="*/ 6858000 w 7374082"/>
              <a:gd name="connsiteY1" fmla="*/ 6879174 h 6879174"/>
              <a:gd name="connsiteX2" fmla="*/ 0 w 7374082"/>
              <a:gd name="connsiteY2" fmla="*/ 6879174 h 6879174"/>
              <a:gd name="connsiteX3" fmla="*/ 0 w 7374082"/>
              <a:gd name="connsiteY3" fmla="*/ 0 h 6879174"/>
              <a:gd name="connsiteX4" fmla="*/ 6868891 w 7374082"/>
              <a:gd name="connsiteY4" fmla="*/ 197279 h 6879174"/>
              <a:gd name="connsiteX0" fmla="*/ 6868891 w 6868891"/>
              <a:gd name="connsiteY0" fmla="*/ 197279 h 6879174"/>
              <a:gd name="connsiteX1" fmla="*/ 6858000 w 6868891"/>
              <a:gd name="connsiteY1" fmla="*/ 6879174 h 6879174"/>
              <a:gd name="connsiteX2" fmla="*/ 0 w 6868891"/>
              <a:gd name="connsiteY2" fmla="*/ 6879174 h 6879174"/>
              <a:gd name="connsiteX3" fmla="*/ 0 w 6868891"/>
              <a:gd name="connsiteY3" fmla="*/ 0 h 6879174"/>
              <a:gd name="connsiteX4" fmla="*/ 6868891 w 6868891"/>
              <a:gd name="connsiteY4" fmla="*/ 197279 h 6879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68891" h="6879174">
                <a:moveTo>
                  <a:pt x="6868891" y="197279"/>
                </a:moveTo>
                <a:cubicBezTo>
                  <a:pt x="6865263" y="1808265"/>
                  <a:pt x="6858000" y="6879174"/>
                  <a:pt x="6858000" y="6879174"/>
                </a:cubicBezTo>
                <a:lnTo>
                  <a:pt x="0" y="6879174"/>
                </a:lnTo>
                <a:lnTo>
                  <a:pt x="0" y="0"/>
                </a:lnTo>
                <a:cubicBezTo>
                  <a:pt x="2329546" y="1257529"/>
                  <a:pt x="4524837" y="1741029"/>
                  <a:pt x="6868891" y="197279"/>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80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2" name="矩形 71"/>
          <p:cNvSpPr/>
          <p:nvPr/>
        </p:nvSpPr>
        <p:spPr>
          <a:xfrm>
            <a:off x="4671463" y="3332065"/>
            <a:ext cx="462805" cy="4335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a:latin typeface="微软雅黑" panose="020B0503020204020204" pitchFamily="34" charset="-122"/>
                <a:ea typeface="微软雅黑" panose="020B0503020204020204" pitchFamily="34" charset="-122"/>
                <a:sym typeface="微软雅黑" panose="020B0503020204020204" pitchFamily="34" charset="-122"/>
              </a:rPr>
              <a:t>1</a:t>
            </a:r>
            <a:endParaRPr lang="zh-CN" altLang="en-US" sz="14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3" name="矩形 72"/>
          <p:cNvSpPr/>
          <p:nvPr/>
        </p:nvSpPr>
        <p:spPr>
          <a:xfrm>
            <a:off x="5340092" y="3279987"/>
            <a:ext cx="2698175" cy="5232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CN" altLang="en-US" sz="2800" b="1" dirty="0">
                <a:solidFill>
                  <a:schemeClr val="accent1"/>
                </a:solidFill>
                <a:latin typeface="微软雅黑" panose="020B0503020204020204" pitchFamily="34" charset="-122"/>
                <a:ea typeface="微软雅黑" panose="020B0503020204020204" pitchFamily="34" charset="-122"/>
                <a:sym typeface="微软雅黑" panose="020B0503020204020204" pitchFamily="34" charset="-122"/>
              </a:rPr>
              <a:t>研究背景与意义</a:t>
            </a:r>
          </a:p>
        </p:txBody>
      </p:sp>
      <p:sp>
        <p:nvSpPr>
          <p:cNvPr id="74" name="矩形 73"/>
          <p:cNvSpPr/>
          <p:nvPr/>
        </p:nvSpPr>
        <p:spPr>
          <a:xfrm>
            <a:off x="4675928" y="3975115"/>
            <a:ext cx="462805" cy="433547"/>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a:latin typeface="微软雅黑" panose="020B0503020204020204" pitchFamily="34" charset="-122"/>
                <a:ea typeface="微软雅黑" panose="020B0503020204020204" pitchFamily="34" charset="-122"/>
                <a:sym typeface="微软雅黑" panose="020B0503020204020204" pitchFamily="34" charset="-122"/>
              </a:rPr>
              <a:t>2</a:t>
            </a:r>
            <a:endParaRPr lang="zh-CN" altLang="en-US" sz="14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5" name="矩形 74"/>
          <p:cNvSpPr/>
          <p:nvPr/>
        </p:nvSpPr>
        <p:spPr>
          <a:xfrm>
            <a:off x="5340091" y="3908439"/>
            <a:ext cx="2698175" cy="5232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CN" altLang="en-US" sz="2800"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国内外研究现状</a:t>
            </a:r>
          </a:p>
        </p:txBody>
      </p:sp>
      <p:sp>
        <p:nvSpPr>
          <p:cNvPr id="24" name="文本框 23">
            <a:extLst>
              <a:ext uri="{FF2B5EF4-FFF2-40B4-BE49-F238E27FC236}">
                <a16:creationId xmlns:a16="http://schemas.microsoft.com/office/drawing/2014/main" id="{8F1422A7-7A7C-476D-A7B7-3AA70DACB57F}"/>
              </a:ext>
            </a:extLst>
          </p:cNvPr>
          <p:cNvSpPr txBox="1"/>
          <p:nvPr/>
        </p:nvSpPr>
        <p:spPr>
          <a:xfrm>
            <a:off x="4630881" y="2339252"/>
            <a:ext cx="3034805" cy="523220"/>
          </a:xfrm>
          <a:prstGeom prst="rect">
            <a:avLst/>
          </a:prstGeom>
          <a:solidFill>
            <a:schemeClr val="bg1">
              <a:alpha val="0"/>
            </a:schemeClr>
          </a:solidFill>
        </p:spPr>
        <p:txBody>
          <a:bodyPr wrap="none">
            <a:spAutoFit/>
          </a:bodyPr>
          <a:lstStyle>
            <a:lvl1pPr eaLnBrk="0" hangingPunct="0">
              <a:defRPr sz="2800" b="1">
                <a:solidFill>
                  <a:schemeClr val="accent1"/>
                </a:solidFill>
                <a:latin typeface="微软雅黑" pitchFamily="34" charset="-122"/>
                <a:ea typeface="微软雅黑" pitchFamily="34" charset="-122"/>
                <a:cs typeface="+mj-cs"/>
              </a:defRPr>
            </a:lvl1pPr>
            <a:lvl2pPr algn="r" eaLnBrk="0" hangingPunct="0">
              <a:defRPr sz="2000" b="1">
                <a:solidFill>
                  <a:srgbClr val="404040"/>
                </a:solidFill>
                <a:latin typeface="微软雅黑" panose="020B0503020204020204" pitchFamily="34" charset="-122"/>
                <a:ea typeface="微软雅黑" panose="020B0503020204020204" pitchFamily="34" charset="-122"/>
              </a:defRPr>
            </a:lvl2pPr>
            <a:lvl3pPr algn="r" eaLnBrk="0" hangingPunct="0">
              <a:defRPr sz="2000" b="1">
                <a:solidFill>
                  <a:srgbClr val="404040"/>
                </a:solidFill>
                <a:latin typeface="微软雅黑" panose="020B0503020204020204" pitchFamily="34" charset="-122"/>
                <a:ea typeface="微软雅黑" panose="020B0503020204020204" pitchFamily="34" charset="-122"/>
              </a:defRPr>
            </a:lvl3pPr>
            <a:lvl4pPr algn="r" eaLnBrk="0" hangingPunct="0">
              <a:defRPr sz="2000" b="1">
                <a:solidFill>
                  <a:srgbClr val="404040"/>
                </a:solidFill>
                <a:latin typeface="微软雅黑" panose="020B0503020204020204" pitchFamily="34" charset="-122"/>
                <a:ea typeface="微软雅黑" panose="020B0503020204020204" pitchFamily="34" charset="-122"/>
              </a:defRPr>
            </a:lvl4pPr>
            <a:lvl5pPr algn="r" eaLnBrk="0" hangingPunct="0">
              <a:defRPr sz="2000" b="1">
                <a:solidFill>
                  <a:srgbClr val="404040"/>
                </a:solidFill>
                <a:latin typeface="微软雅黑" panose="020B0503020204020204" pitchFamily="34" charset="-122"/>
                <a:ea typeface="微软雅黑" panose="020B0503020204020204" pitchFamily="34" charset="-122"/>
              </a:defRPr>
            </a:lvl5pPr>
            <a:lvl6pPr marL="457200" algn="r" fontAlgn="base">
              <a:spcBef>
                <a:spcPct val="0"/>
              </a:spcBef>
              <a:spcAft>
                <a:spcPct val="0"/>
              </a:spcAft>
              <a:defRPr>
                <a:latin typeface="Arial" charset="0"/>
                <a:ea typeface="宋体" charset="-122"/>
              </a:defRPr>
            </a:lvl6pPr>
            <a:lvl7pPr marL="914400" algn="r" fontAlgn="base">
              <a:spcBef>
                <a:spcPct val="0"/>
              </a:spcBef>
              <a:spcAft>
                <a:spcPct val="0"/>
              </a:spcAft>
              <a:defRPr>
                <a:latin typeface="Arial" charset="0"/>
                <a:ea typeface="宋体" charset="-122"/>
              </a:defRPr>
            </a:lvl7pPr>
            <a:lvl8pPr marL="1371600" algn="r" fontAlgn="base">
              <a:spcBef>
                <a:spcPct val="0"/>
              </a:spcBef>
              <a:spcAft>
                <a:spcPct val="0"/>
              </a:spcAft>
              <a:defRPr>
                <a:latin typeface="Arial" charset="0"/>
                <a:ea typeface="宋体" charset="-122"/>
              </a:defRPr>
            </a:lvl8pPr>
            <a:lvl9pPr marL="1828800" algn="r" fontAlgn="base">
              <a:spcBef>
                <a:spcPct val="0"/>
              </a:spcBef>
              <a:spcAft>
                <a:spcPct val="0"/>
              </a:spcAft>
              <a:defRPr>
                <a:latin typeface="Arial" charset="0"/>
                <a:ea typeface="宋体" charset="-122"/>
              </a:defRPr>
            </a:lvl9pPr>
          </a:lstStyle>
          <a:p>
            <a:r>
              <a:rPr lang="zh-CN" altLang="en-US" dirty="0">
                <a:sym typeface="微软雅黑" panose="020B0503020204020204" pitchFamily="34" charset="-122"/>
              </a:rPr>
              <a:t>目录 </a:t>
            </a:r>
            <a:r>
              <a:rPr lang="en-US" altLang="zh-CN" dirty="0">
                <a:sym typeface="微软雅黑" panose="020B0503020204020204" pitchFamily="34" charset="-122"/>
              </a:rPr>
              <a:t>| CONTENT</a:t>
            </a:r>
          </a:p>
        </p:txBody>
      </p:sp>
      <p:pic>
        <p:nvPicPr>
          <p:cNvPr id="6" name="图片 5">
            <a:extLst>
              <a:ext uri="{FF2B5EF4-FFF2-40B4-BE49-F238E27FC236}">
                <a16:creationId xmlns:a16="http://schemas.microsoft.com/office/drawing/2014/main" id="{09EE75FE-57B9-4B19-A48E-2D71A740ADC4}"/>
              </a:ext>
            </a:extLst>
          </p:cNvPr>
          <p:cNvPicPr>
            <a:picLocks/>
          </p:cNvPicPr>
          <p:nvPr/>
        </p:nvPicPr>
        <p:blipFill>
          <a:blip r:embed="rId4" cstate="print">
            <a:extLst>
              <a:ext uri="{28A0092B-C50C-407E-A947-70E740481C1C}">
                <a14:useLocalDpi xmlns:a14="http://schemas.microsoft.com/office/drawing/2010/main" val="0"/>
              </a:ext>
            </a:extLst>
          </a:blip>
          <a:stretch>
            <a:fillRect/>
          </a:stretch>
        </p:blipFill>
        <p:spPr>
          <a:xfrm>
            <a:off x="5449784" y="825500"/>
            <a:ext cx="1397000" cy="1397000"/>
          </a:xfrm>
          <a:prstGeom prst="rect">
            <a:avLst/>
          </a:prstGeom>
        </p:spPr>
      </p:pic>
      <p:sp>
        <p:nvSpPr>
          <p:cNvPr id="5" name="矩形 4">
            <a:extLst>
              <a:ext uri="{FF2B5EF4-FFF2-40B4-BE49-F238E27FC236}">
                <a16:creationId xmlns:a16="http://schemas.microsoft.com/office/drawing/2014/main" id="{10442AF5-D41B-668C-6432-AE9EBB4BB33B}"/>
              </a:ext>
            </a:extLst>
          </p:cNvPr>
          <p:cNvSpPr/>
          <p:nvPr/>
        </p:nvSpPr>
        <p:spPr>
          <a:xfrm>
            <a:off x="4671535" y="4603735"/>
            <a:ext cx="462805" cy="433547"/>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a:latin typeface="微软雅黑" panose="020B0503020204020204" pitchFamily="34" charset="-122"/>
                <a:ea typeface="微软雅黑" panose="020B0503020204020204" pitchFamily="34" charset="-122"/>
                <a:sym typeface="微软雅黑" panose="020B0503020204020204" pitchFamily="34" charset="-122"/>
              </a:rPr>
              <a:t>3</a:t>
            </a:r>
            <a:endParaRPr lang="zh-CN" altLang="en-US" sz="14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 name="矩形 6">
            <a:extLst>
              <a:ext uri="{FF2B5EF4-FFF2-40B4-BE49-F238E27FC236}">
                <a16:creationId xmlns:a16="http://schemas.microsoft.com/office/drawing/2014/main" id="{77D08FB1-C8EF-DB8E-F3EC-3FE811B198A8}"/>
              </a:ext>
            </a:extLst>
          </p:cNvPr>
          <p:cNvSpPr/>
          <p:nvPr/>
        </p:nvSpPr>
        <p:spPr>
          <a:xfrm>
            <a:off x="5335698" y="4537059"/>
            <a:ext cx="3416320" cy="5232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CN" altLang="en-US" sz="2800"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研究内容与技术路线</a:t>
            </a:r>
          </a:p>
        </p:txBody>
      </p:sp>
      <p:sp>
        <p:nvSpPr>
          <p:cNvPr id="8" name="矩形 7">
            <a:extLst>
              <a:ext uri="{FF2B5EF4-FFF2-40B4-BE49-F238E27FC236}">
                <a16:creationId xmlns:a16="http://schemas.microsoft.com/office/drawing/2014/main" id="{C3DD7907-A74C-B2F0-A8E2-926CF3E11FC9}"/>
              </a:ext>
            </a:extLst>
          </p:cNvPr>
          <p:cNvSpPr/>
          <p:nvPr/>
        </p:nvSpPr>
        <p:spPr>
          <a:xfrm>
            <a:off x="4671535" y="5206582"/>
            <a:ext cx="462805" cy="433547"/>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a:latin typeface="微软雅黑" panose="020B0503020204020204" pitchFamily="34" charset="-122"/>
                <a:ea typeface="微软雅黑" panose="020B0503020204020204" pitchFamily="34" charset="-122"/>
                <a:sym typeface="微软雅黑" panose="020B0503020204020204" pitchFamily="34" charset="-122"/>
              </a:rPr>
              <a:t>4</a:t>
            </a:r>
            <a:endParaRPr lang="zh-CN" altLang="en-US" sz="14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9" name="矩形 8">
            <a:extLst>
              <a:ext uri="{FF2B5EF4-FFF2-40B4-BE49-F238E27FC236}">
                <a16:creationId xmlns:a16="http://schemas.microsoft.com/office/drawing/2014/main" id="{C023DCF3-5BE2-C393-C8C9-14EBEE62BF47}"/>
              </a:ext>
            </a:extLst>
          </p:cNvPr>
          <p:cNvSpPr/>
          <p:nvPr/>
        </p:nvSpPr>
        <p:spPr>
          <a:xfrm>
            <a:off x="5335698" y="5139906"/>
            <a:ext cx="3057247" cy="5232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CN" altLang="en-US" sz="2800"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论文工作安排计划</a:t>
            </a:r>
          </a:p>
        </p:txBody>
      </p:sp>
      <p:sp>
        <p:nvSpPr>
          <p:cNvPr id="10" name="矩形 9">
            <a:extLst>
              <a:ext uri="{FF2B5EF4-FFF2-40B4-BE49-F238E27FC236}">
                <a16:creationId xmlns:a16="http://schemas.microsoft.com/office/drawing/2014/main" id="{D7D03873-BAA6-39F1-E33D-7336CFCA1D6A}"/>
              </a:ext>
            </a:extLst>
          </p:cNvPr>
          <p:cNvSpPr/>
          <p:nvPr/>
        </p:nvSpPr>
        <p:spPr>
          <a:xfrm>
            <a:off x="4671463" y="5842983"/>
            <a:ext cx="462805" cy="433547"/>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a:latin typeface="微软雅黑" panose="020B0503020204020204" pitchFamily="34" charset="-122"/>
                <a:ea typeface="微软雅黑" panose="020B0503020204020204" pitchFamily="34" charset="-122"/>
                <a:sym typeface="微软雅黑" panose="020B0503020204020204" pitchFamily="34" charset="-122"/>
              </a:rPr>
              <a:t>5</a:t>
            </a:r>
            <a:endParaRPr lang="zh-CN" altLang="en-US" sz="14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1" name="矩形 10">
            <a:extLst>
              <a:ext uri="{FF2B5EF4-FFF2-40B4-BE49-F238E27FC236}">
                <a16:creationId xmlns:a16="http://schemas.microsoft.com/office/drawing/2014/main" id="{7F1A02C6-5EED-139D-E953-8E0FE53ED433}"/>
              </a:ext>
            </a:extLst>
          </p:cNvPr>
          <p:cNvSpPr/>
          <p:nvPr/>
        </p:nvSpPr>
        <p:spPr>
          <a:xfrm>
            <a:off x="5335626" y="5776307"/>
            <a:ext cx="2339102" cy="5232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CN" altLang="en-US" sz="2800"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主要参考文献</a:t>
            </a:r>
          </a:p>
        </p:txBody>
      </p:sp>
    </p:spTree>
    <p:extLst>
      <p:ext uri="{BB962C8B-B14F-4D97-AF65-F5344CB8AC3E}">
        <p14:creationId xmlns:p14="http://schemas.microsoft.com/office/powerpoint/2010/main" val="3281048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直接连接符 9"/>
          <p:cNvCxnSpPr/>
          <p:nvPr/>
        </p:nvCxnSpPr>
        <p:spPr>
          <a:xfrm>
            <a:off x="-1523999" y="6413500"/>
            <a:ext cx="504031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5627690" y="6413500"/>
            <a:ext cx="5040313" cy="0"/>
          </a:xfrm>
          <a:prstGeom prst="line">
            <a:avLst/>
          </a:prstGeom>
        </p:spPr>
        <p:style>
          <a:lnRef idx="1">
            <a:schemeClr val="accent1"/>
          </a:lnRef>
          <a:fillRef idx="0">
            <a:schemeClr val="accent1"/>
          </a:fillRef>
          <a:effectRef idx="0">
            <a:schemeClr val="accent1"/>
          </a:effectRef>
          <a:fontRef idx="minor">
            <a:schemeClr val="tx1"/>
          </a:fontRef>
        </p:style>
      </p:cxnSp>
      <p:sp>
        <p:nvSpPr>
          <p:cNvPr id="4" name="内容占位符 2"/>
          <p:cNvSpPr>
            <a:spLocks noGrp="1"/>
          </p:cNvSpPr>
          <p:nvPr>
            <p:ph idx="1"/>
          </p:nvPr>
        </p:nvSpPr>
        <p:spPr>
          <a:xfrm>
            <a:off x="802869" y="444499"/>
            <a:ext cx="4824821" cy="343516"/>
          </a:xfrm>
        </p:spPr>
        <p:txBody>
          <a:bodyPr>
            <a:normAutofit/>
          </a:bodyPr>
          <a:lstStyle/>
          <a:p>
            <a:pPr marL="0" indent="0">
              <a:buNone/>
            </a:pPr>
            <a:r>
              <a:rPr lang="zh-CN" altLang="en-US" sz="1800" b="1" dirty="0">
                <a:latin typeface="Microsoft YaHei Bold" panose="020B0503020204020204" charset="-122"/>
                <a:ea typeface="Microsoft YaHei Bold" panose="020B0503020204020204" charset="-122"/>
                <a:cs typeface="Microsoft YaHei Bold" panose="020B0503020204020204" charset="-122"/>
              </a:rPr>
              <a:t>三、研究内容与技术路线</a:t>
            </a:r>
            <a:r>
              <a:rPr lang="en-US" altLang="zh-CN" sz="1800" b="1" dirty="0">
                <a:latin typeface="Microsoft YaHei Bold" panose="020B0503020204020204" charset="-122"/>
                <a:ea typeface="Microsoft YaHei Bold" panose="020B0503020204020204" charset="-122"/>
                <a:cs typeface="Microsoft YaHei Bold" panose="020B0503020204020204" charset="-122"/>
              </a:rPr>
              <a:t>——</a:t>
            </a:r>
            <a:r>
              <a:rPr lang="zh-CN" altLang="en-US" sz="1800" b="1" dirty="0">
                <a:latin typeface="Microsoft YaHei Bold" panose="020B0503020204020204" charset="-122"/>
                <a:ea typeface="Microsoft YaHei Bold" panose="020B0503020204020204" charset="-122"/>
                <a:cs typeface="Microsoft YaHei Bold" panose="020B0503020204020204" charset="-122"/>
              </a:rPr>
              <a:t>关键技术与难点</a:t>
            </a:r>
          </a:p>
        </p:txBody>
      </p:sp>
      <p:sp>
        <p:nvSpPr>
          <p:cNvPr id="5" name="TextBox 53">
            <a:extLst>
              <a:ext uri="{FF2B5EF4-FFF2-40B4-BE49-F238E27FC236}">
                <a16:creationId xmlns:a16="http://schemas.microsoft.com/office/drawing/2014/main" id="{11213641-E59B-1417-B1B9-D0C32495C70D}"/>
              </a:ext>
            </a:extLst>
          </p:cNvPr>
          <p:cNvSpPr txBox="1"/>
          <p:nvPr/>
        </p:nvSpPr>
        <p:spPr>
          <a:xfrm>
            <a:off x="470917" y="1409919"/>
            <a:ext cx="570669" cy="553998"/>
          </a:xfrm>
          <a:prstGeom prst="rect">
            <a:avLst/>
          </a:prstGeom>
          <a:noFill/>
        </p:spPr>
        <p:txBody>
          <a:bodyPr wrap="none" lIns="0" tIns="0" rIns="0" bIns="0" rtlCol="0">
            <a:spAutoFit/>
          </a:bodyPr>
          <a:lstStyle/>
          <a:p>
            <a:pPr>
              <a:buNone/>
            </a:pPr>
            <a:r>
              <a:rPr lang="en-US" altLang="zh-CN" sz="3600" b="1" i="1" dirty="0">
                <a:solidFill>
                  <a:schemeClr val="accent1"/>
                </a:solidFill>
                <a:latin typeface="微软雅黑" panose="020B0503020204020204" pitchFamily="34" charset="-122"/>
                <a:ea typeface="微软雅黑" panose="020B0503020204020204" pitchFamily="34" charset="-122"/>
                <a:sym typeface="微软雅黑" panose="020B0503020204020204" pitchFamily="34" charset="-122"/>
              </a:rPr>
              <a:t>01</a:t>
            </a:r>
            <a:endParaRPr lang="zh-CN" altLang="en-US" sz="3600" b="1" i="1" dirty="0">
              <a:solidFill>
                <a:schemeClr val="accent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 name="矩形 5">
            <a:extLst>
              <a:ext uri="{FF2B5EF4-FFF2-40B4-BE49-F238E27FC236}">
                <a16:creationId xmlns:a16="http://schemas.microsoft.com/office/drawing/2014/main" id="{2BA1C5B9-B571-7C06-7427-252134A156F8}"/>
              </a:ext>
            </a:extLst>
          </p:cNvPr>
          <p:cNvSpPr/>
          <p:nvPr/>
        </p:nvSpPr>
        <p:spPr>
          <a:xfrm>
            <a:off x="1182173" y="1409919"/>
            <a:ext cx="7158957" cy="1762406"/>
          </a:xfrm>
          <a:prstGeom prst="rect">
            <a:avLst/>
          </a:prstGeom>
        </p:spPr>
        <p:txBody>
          <a:bodyPr wrap="square">
            <a:spAutoFit/>
          </a:bodyPr>
          <a:lstStyle/>
          <a:p>
            <a:pPr>
              <a:lnSpc>
                <a:spcPct val="150000"/>
              </a:lnSpc>
            </a:pPr>
            <a:r>
              <a:rPr lang="zh-CN" altLang="en-US" sz="1800" b="1" dirty="0">
                <a:solidFill>
                  <a:schemeClr val="accent1"/>
                </a:solidFill>
                <a:latin typeface="微软雅黑" panose="020B0503020204020204" pitchFamily="34" charset="-122"/>
                <a:ea typeface="微软雅黑" panose="020B0503020204020204" pitchFamily="34" charset="-122"/>
                <a:sym typeface="微软雅黑" panose="020B0503020204020204" pitchFamily="34" charset="-122"/>
              </a:rPr>
              <a:t>如何确定集成模型构成以及各模型权重：</a:t>
            </a:r>
          </a:p>
          <a:p>
            <a:pPr>
              <a:lnSpc>
                <a:spcPct val="150000"/>
              </a:lnSpc>
              <a:defRPr/>
            </a:pP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如何选择不同任务的不同模型来构成集成模型，以实现在降低模型训练成本的情况下仍能达到甚至超过在视觉基础模型上训练生成的对抗样本的攻击性能，是本文面临的一个重要难点。不同任务的模型在集成模型中的比重对跨任务迁移性的影响，也需要通过大量实验验证。</a:t>
            </a:r>
            <a:endParaRPr lang="zh-CN" altLang="zh-CN" sz="14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 name="TextBox 53">
            <a:extLst>
              <a:ext uri="{FF2B5EF4-FFF2-40B4-BE49-F238E27FC236}">
                <a16:creationId xmlns:a16="http://schemas.microsoft.com/office/drawing/2014/main" id="{CF6CCB93-711C-0166-2F0A-8DA98EF13F4A}"/>
              </a:ext>
            </a:extLst>
          </p:cNvPr>
          <p:cNvSpPr txBox="1"/>
          <p:nvPr/>
        </p:nvSpPr>
        <p:spPr>
          <a:xfrm>
            <a:off x="438181" y="3794229"/>
            <a:ext cx="570669" cy="553998"/>
          </a:xfrm>
          <a:prstGeom prst="rect">
            <a:avLst/>
          </a:prstGeom>
          <a:noFill/>
        </p:spPr>
        <p:txBody>
          <a:bodyPr wrap="none" lIns="0" tIns="0" rIns="0" bIns="0" rtlCol="0">
            <a:spAutoFit/>
          </a:bodyPr>
          <a:lstStyle/>
          <a:p>
            <a:pPr>
              <a:buNone/>
            </a:pPr>
            <a:r>
              <a:rPr lang="en-US" altLang="zh-CN" sz="3600" b="1" i="1" dirty="0">
                <a:solidFill>
                  <a:schemeClr val="accent1"/>
                </a:solidFill>
                <a:latin typeface="微软雅黑" panose="020B0503020204020204" pitchFamily="34" charset="-122"/>
                <a:ea typeface="微软雅黑" panose="020B0503020204020204" pitchFamily="34" charset="-122"/>
                <a:sym typeface="微软雅黑" panose="020B0503020204020204" pitchFamily="34" charset="-122"/>
              </a:rPr>
              <a:t>02</a:t>
            </a:r>
            <a:endParaRPr lang="zh-CN" altLang="en-US" sz="3600" b="1" i="1" dirty="0">
              <a:solidFill>
                <a:schemeClr val="accent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 name="矩形 7">
            <a:extLst>
              <a:ext uri="{FF2B5EF4-FFF2-40B4-BE49-F238E27FC236}">
                <a16:creationId xmlns:a16="http://schemas.microsoft.com/office/drawing/2014/main" id="{BD399727-E2D3-AFD9-DB71-ACA2AB064359}"/>
              </a:ext>
            </a:extLst>
          </p:cNvPr>
          <p:cNvSpPr/>
          <p:nvPr/>
        </p:nvSpPr>
        <p:spPr>
          <a:xfrm>
            <a:off x="1182173" y="3794229"/>
            <a:ext cx="7158957" cy="2085571"/>
          </a:xfrm>
          <a:prstGeom prst="rect">
            <a:avLst/>
          </a:prstGeom>
        </p:spPr>
        <p:txBody>
          <a:bodyPr wrap="square">
            <a:spAutoFit/>
          </a:bodyPr>
          <a:lstStyle/>
          <a:p>
            <a:pPr>
              <a:lnSpc>
                <a:spcPct val="150000"/>
              </a:lnSpc>
            </a:pPr>
            <a:r>
              <a:rPr lang="zh-CN" altLang="en-US" sz="1800" b="1" dirty="0">
                <a:solidFill>
                  <a:schemeClr val="accent1"/>
                </a:solidFill>
                <a:latin typeface="微软雅黑" panose="020B0503020204020204" pitchFamily="34" charset="-122"/>
                <a:ea typeface="微软雅黑" panose="020B0503020204020204" pitchFamily="34" charset="-122"/>
                <a:sym typeface="微软雅黑" panose="020B0503020204020204" pitchFamily="34" charset="-122"/>
              </a:rPr>
              <a:t>如何选择增强方法以及设计合适的对比学习损失函数：</a:t>
            </a:r>
          </a:p>
          <a:p>
            <a:pPr>
              <a:lnSpc>
                <a:spcPct val="150000"/>
              </a:lnSpc>
              <a:defRPr/>
            </a:pPr>
            <a:r>
              <a:rPr lang="zh-CN" altLang="en-US" sz="14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不同的增强方法可能会对通用扰动表征学习带来不同的影响，以及对于文本扰动的增强方法是否能够带来收益也是需要讨论的问题。此外， 在视觉模态内的对比学习以及视觉语言模态间的对比学习中，所采用的对比学习损失函数也会对通用扰动表征学习产生影响。 采用什么增强方法以及对比学习损失函数如何设计能够更好的学习到通用扰动表征，是本文的重点工作之一。</a:t>
            </a:r>
            <a:endParaRPr lang="zh-CN" altLang="zh-CN" sz="14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Tree>
    <p:extLst>
      <p:ext uri="{BB962C8B-B14F-4D97-AF65-F5344CB8AC3E}">
        <p14:creationId xmlns:p14="http://schemas.microsoft.com/office/powerpoint/2010/main" val="416493027"/>
      </p:ext>
    </p:extLst>
  </p:cSld>
  <p:clrMapOvr>
    <a:masterClrMapping/>
  </p:clrMapOvr>
  <p:transition spd="slow"/>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矩形 34"/>
          <p:cNvSpPr/>
          <p:nvPr/>
        </p:nvSpPr>
        <p:spPr bwMode="auto">
          <a:xfrm>
            <a:off x="-1" y="0"/>
            <a:ext cx="4368801" cy="6858000"/>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7" name="矩形 46"/>
          <p:cNvSpPr/>
          <p:nvPr/>
        </p:nvSpPr>
        <p:spPr bwMode="auto">
          <a:xfrm rot="5400000" flipV="1">
            <a:off x="1270707" y="-1270708"/>
            <a:ext cx="1827382" cy="4368800"/>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8" name="矩形 37"/>
          <p:cNvSpPr/>
          <p:nvPr/>
        </p:nvSpPr>
        <p:spPr bwMode="auto">
          <a:xfrm rot="5400000">
            <a:off x="1371901" y="3861106"/>
            <a:ext cx="1624987" cy="4368801"/>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53" name="组合 52"/>
          <p:cNvGrpSpPr/>
          <p:nvPr/>
        </p:nvGrpSpPr>
        <p:grpSpPr>
          <a:xfrm>
            <a:off x="0" y="1070223"/>
            <a:ext cx="2754050" cy="4646991"/>
            <a:chOff x="0" y="1111187"/>
            <a:chExt cx="2754050" cy="4646991"/>
          </a:xfrm>
        </p:grpSpPr>
        <p:sp>
          <p:nvSpPr>
            <p:cNvPr id="48" name="椭圆 47"/>
            <p:cNvSpPr/>
            <p:nvPr/>
          </p:nvSpPr>
          <p:spPr>
            <a:xfrm>
              <a:off x="2450246" y="4863799"/>
              <a:ext cx="200570" cy="200570"/>
            </a:xfrm>
            <a:prstGeom prst="ellipse">
              <a:avLst/>
            </a:prstGeom>
            <a:solidFill>
              <a:schemeClr val="bg1">
                <a:alpha val="2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9" name="椭圆 48"/>
            <p:cNvSpPr/>
            <p:nvPr/>
          </p:nvSpPr>
          <p:spPr>
            <a:xfrm>
              <a:off x="0" y="1111187"/>
              <a:ext cx="312134" cy="312134"/>
            </a:xfrm>
            <a:prstGeom prst="ellipse">
              <a:avLst/>
            </a:prstGeom>
            <a:solidFill>
              <a:schemeClr val="bg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0" name="椭圆 49"/>
            <p:cNvSpPr/>
            <p:nvPr/>
          </p:nvSpPr>
          <p:spPr>
            <a:xfrm>
              <a:off x="1114320" y="1611397"/>
              <a:ext cx="904679" cy="904679"/>
            </a:xfrm>
            <a:prstGeom prst="ellipse">
              <a:avLst/>
            </a:prstGeom>
            <a:solidFill>
              <a:schemeClr val="bg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1" name="椭圆 50"/>
            <p:cNvSpPr/>
            <p:nvPr/>
          </p:nvSpPr>
          <p:spPr>
            <a:xfrm>
              <a:off x="854236" y="5460064"/>
              <a:ext cx="298114" cy="298114"/>
            </a:xfrm>
            <a:prstGeom prst="ellipse">
              <a:avLst/>
            </a:prstGeom>
            <a:solidFill>
              <a:schemeClr val="bg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2" name="椭圆 51"/>
            <p:cNvSpPr/>
            <p:nvPr/>
          </p:nvSpPr>
          <p:spPr>
            <a:xfrm>
              <a:off x="2313236" y="1194804"/>
              <a:ext cx="440814" cy="440814"/>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grpSp>
      <p:pic>
        <p:nvPicPr>
          <p:cNvPr id="4" name="图片 3">
            <a:extLst>
              <a:ext uri="{FF2B5EF4-FFF2-40B4-BE49-F238E27FC236}">
                <a16:creationId xmlns:a16="http://schemas.microsoft.com/office/drawing/2014/main" id="{39DDB702-7518-49A6-AE7D-FA81A0DBD20F}"/>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1" y="2024705"/>
            <a:ext cx="5136596" cy="3017750"/>
          </a:xfrm>
          <a:prstGeom prst="rect">
            <a:avLst/>
          </a:prstGeom>
        </p:spPr>
      </p:pic>
      <p:sp>
        <p:nvSpPr>
          <p:cNvPr id="39" name="任意多边形 38"/>
          <p:cNvSpPr/>
          <p:nvPr/>
        </p:nvSpPr>
        <p:spPr>
          <a:xfrm rot="16200000">
            <a:off x="105970" y="1470438"/>
            <a:ext cx="6858003" cy="3917120"/>
          </a:xfrm>
          <a:custGeom>
            <a:avLst/>
            <a:gdLst>
              <a:gd name="connsiteX0" fmla="*/ 9143999 w 9143999"/>
              <a:gd name="connsiteY0" fmla="*/ 0 h 2051818"/>
              <a:gd name="connsiteX1" fmla="*/ 9143999 w 9143999"/>
              <a:gd name="connsiteY1" fmla="*/ 2051818 h 2051818"/>
              <a:gd name="connsiteX2" fmla="*/ 0 w 9143999"/>
              <a:gd name="connsiteY2" fmla="*/ 2051818 h 2051818"/>
              <a:gd name="connsiteX3" fmla="*/ 0 w 9143999"/>
              <a:gd name="connsiteY3" fmla="*/ 1204077 h 2051818"/>
              <a:gd name="connsiteX4" fmla="*/ 6027 w 9143999"/>
              <a:gd name="connsiteY4" fmla="*/ 1207403 h 2051818"/>
              <a:gd name="connsiteX5" fmla="*/ 7674511 w 9143999"/>
              <a:gd name="connsiteY5" fmla="*/ 718908 h 2051818"/>
              <a:gd name="connsiteX6" fmla="*/ 9044856 w 9143999"/>
              <a:gd name="connsiteY6" fmla="*/ 57555 h 2051818"/>
              <a:gd name="connsiteX7" fmla="*/ 9143999 w 9143999"/>
              <a:gd name="connsiteY7" fmla="*/ 0 h 2051818"/>
              <a:gd name="connsiteX0" fmla="*/ 9143999 w 9143999"/>
              <a:gd name="connsiteY0" fmla="*/ 0 h 2051818"/>
              <a:gd name="connsiteX1" fmla="*/ 9143999 w 9143999"/>
              <a:gd name="connsiteY1" fmla="*/ 2051818 h 2051818"/>
              <a:gd name="connsiteX2" fmla="*/ 0 w 9143999"/>
              <a:gd name="connsiteY2" fmla="*/ 2051818 h 2051818"/>
              <a:gd name="connsiteX3" fmla="*/ 0 w 9143999"/>
              <a:gd name="connsiteY3" fmla="*/ 1204077 h 2051818"/>
              <a:gd name="connsiteX4" fmla="*/ 6027 w 9143999"/>
              <a:gd name="connsiteY4" fmla="*/ 1207403 h 2051818"/>
              <a:gd name="connsiteX5" fmla="*/ 9044856 w 9143999"/>
              <a:gd name="connsiteY5" fmla="*/ 57555 h 2051818"/>
              <a:gd name="connsiteX6" fmla="*/ 9143999 w 9143999"/>
              <a:gd name="connsiteY6" fmla="*/ 0 h 2051818"/>
              <a:gd name="connsiteX0" fmla="*/ 9143999 w 9143999"/>
              <a:gd name="connsiteY0" fmla="*/ 0 h 2051818"/>
              <a:gd name="connsiteX1" fmla="*/ 9143999 w 9143999"/>
              <a:gd name="connsiteY1" fmla="*/ 2051818 h 2051818"/>
              <a:gd name="connsiteX2" fmla="*/ 0 w 9143999"/>
              <a:gd name="connsiteY2" fmla="*/ 2051818 h 2051818"/>
              <a:gd name="connsiteX3" fmla="*/ 0 w 9143999"/>
              <a:gd name="connsiteY3" fmla="*/ 1204077 h 2051818"/>
              <a:gd name="connsiteX4" fmla="*/ 6027 w 9143999"/>
              <a:gd name="connsiteY4" fmla="*/ 1207403 h 2051818"/>
              <a:gd name="connsiteX5" fmla="*/ 9143999 w 9143999"/>
              <a:gd name="connsiteY5" fmla="*/ 0 h 2051818"/>
              <a:gd name="connsiteX0" fmla="*/ 9143999 w 9143999"/>
              <a:gd name="connsiteY0" fmla="*/ 0 h 2051818"/>
              <a:gd name="connsiteX1" fmla="*/ 9143999 w 9143999"/>
              <a:gd name="connsiteY1" fmla="*/ 2051818 h 2051818"/>
              <a:gd name="connsiteX2" fmla="*/ 0 w 9143999"/>
              <a:gd name="connsiteY2" fmla="*/ 2051818 h 2051818"/>
              <a:gd name="connsiteX3" fmla="*/ 0 w 9143999"/>
              <a:gd name="connsiteY3" fmla="*/ 1204077 h 2051818"/>
              <a:gd name="connsiteX4" fmla="*/ 6027 w 9143999"/>
              <a:gd name="connsiteY4" fmla="*/ 1207403 h 2051818"/>
              <a:gd name="connsiteX5" fmla="*/ 9143999 w 9143999"/>
              <a:gd name="connsiteY5" fmla="*/ 0 h 2051818"/>
              <a:gd name="connsiteX0" fmla="*/ 9143999 w 9143999"/>
              <a:gd name="connsiteY0" fmla="*/ 0 h 2051818"/>
              <a:gd name="connsiteX1" fmla="*/ 9143999 w 9143999"/>
              <a:gd name="connsiteY1" fmla="*/ 2051818 h 2051818"/>
              <a:gd name="connsiteX2" fmla="*/ 0 w 9143999"/>
              <a:gd name="connsiteY2" fmla="*/ 2051818 h 2051818"/>
              <a:gd name="connsiteX3" fmla="*/ 0 w 9143999"/>
              <a:gd name="connsiteY3" fmla="*/ 1204077 h 2051818"/>
              <a:gd name="connsiteX4" fmla="*/ 6027 w 9143999"/>
              <a:gd name="connsiteY4" fmla="*/ 1207403 h 2051818"/>
              <a:gd name="connsiteX5" fmla="*/ 9143999 w 9143999"/>
              <a:gd name="connsiteY5" fmla="*/ 0 h 2051818"/>
              <a:gd name="connsiteX0" fmla="*/ 9143999 w 9143999"/>
              <a:gd name="connsiteY0" fmla="*/ 0 h 2051818"/>
              <a:gd name="connsiteX1" fmla="*/ 9143999 w 9143999"/>
              <a:gd name="connsiteY1" fmla="*/ 2051818 h 2051818"/>
              <a:gd name="connsiteX2" fmla="*/ 0 w 9143999"/>
              <a:gd name="connsiteY2" fmla="*/ 2051818 h 2051818"/>
              <a:gd name="connsiteX3" fmla="*/ 0 w 9143999"/>
              <a:gd name="connsiteY3" fmla="*/ 1204077 h 2051818"/>
              <a:gd name="connsiteX4" fmla="*/ 6027 w 9143999"/>
              <a:gd name="connsiteY4" fmla="*/ 1207403 h 2051818"/>
              <a:gd name="connsiteX5" fmla="*/ 9143999 w 9143999"/>
              <a:gd name="connsiteY5" fmla="*/ 0 h 2051818"/>
              <a:gd name="connsiteX0" fmla="*/ 9143999 w 9143999"/>
              <a:gd name="connsiteY0" fmla="*/ 130228 h 2182046"/>
              <a:gd name="connsiteX1" fmla="*/ 9143999 w 9143999"/>
              <a:gd name="connsiteY1" fmla="*/ 2182046 h 2182046"/>
              <a:gd name="connsiteX2" fmla="*/ 0 w 9143999"/>
              <a:gd name="connsiteY2" fmla="*/ 2182046 h 2182046"/>
              <a:gd name="connsiteX3" fmla="*/ 0 w 9143999"/>
              <a:gd name="connsiteY3" fmla="*/ 1334305 h 2182046"/>
              <a:gd name="connsiteX4" fmla="*/ 6027 w 9143999"/>
              <a:gd name="connsiteY4" fmla="*/ 0 h 2182046"/>
              <a:gd name="connsiteX5" fmla="*/ 9143999 w 9143999"/>
              <a:gd name="connsiteY5" fmla="*/ 130228 h 2182046"/>
              <a:gd name="connsiteX0" fmla="*/ 9143999 w 9143999"/>
              <a:gd name="connsiteY0" fmla="*/ 0 h 2051818"/>
              <a:gd name="connsiteX1" fmla="*/ 9143999 w 9143999"/>
              <a:gd name="connsiteY1" fmla="*/ 2051818 h 2051818"/>
              <a:gd name="connsiteX2" fmla="*/ 0 w 9143999"/>
              <a:gd name="connsiteY2" fmla="*/ 2051818 h 2051818"/>
              <a:gd name="connsiteX3" fmla="*/ 0 w 9143999"/>
              <a:gd name="connsiteY3" fmla="*/ 1204077 h 2051818"/>
              <a:gd name="connsiteX4" fmla="*/ 25380 w 9143999"/>
              <a:gd name="connsiteY4" fmla="*/ 54648 h 2051818"/>
              <a:gd name="connsiteX5" fmla="*/ 9143999 w 9143999"/>
              <a:gd name="connsiteY5" fmla="*/ 0 h 2051818"/>
              <a:gd name="connsiteX0" fmla="*/ 9143999 w 9143999"/>
              <a:gd name="connsiteY0" fmla="*/ 0 h 2051818"/>
              <a:gd name="connsiteX1" fmla="*/ 9143999 w 9143999"/>
              <a:gd name="connsiteY1" fmla="*/ 2051818 h 2051818"/>
              <a:gd name="connsiteX2" fmla="*/ 0 w 9143999"/>
              <a:gd name="connsiteY2" fmla="*/ 2051818 h 2051818"/>
              <a:gd name="connsiteX3" fmla="*/ 0 w 9143999"/>
              <a:gd name="connsiteY3" fmla="*/ 1204077 h 2051818"/>
              <a:gd name="connsiteX4" fmla="*/ 25380 w 9143999"/>
              <a:gd name="connsiteY4" fmla="*/ 54648 h 2051818"/>
              <a:gd name="connsiteX5" fmla="*/ 9143999 w 9143999"/>
              <a:gd name="connsiteY5" fmla="*/ 0 h 2051818"/>
              <a:gd name="connsiteX0" fmla="*/ 9143999 w 9143999"/>
              <a:gd name="connsiteY0" fmla="*/ 0 h 2051818"/>
              <a:gd name="connsiteX1" fmla="*/ 9143999 w 9143999"/>
              <a:gd name="connsiteY1" fmla="*/ 2051818 h 2051818"/>
              <a:gd name="connsiteX2" fmla="*/ 0 w 9143999"/>
              <a:gd name="connsiteY2" fmla="*/ 2051818 h 2051818"/>
              <a:gd name="connsiteX3" fmla="*/ 0 w 9143999"/>
              <a:gd name="connsiteY3" fmla="*/ 1204077 h 2051818"/>
              <a:gd name="connsiteX4" fmla="*/ 25380 w 9143999"/>
              <a:gd name="connsiteY4" fmla="*/ 54648 h 2051818"/>
              <a:gd name="connsiteX5" fmla="*/ 9143999 w 9143999"/>
              <a:gd name="connsiteY5" fmla="*/ 0 h 2051818"/>
              <a:gd name="connsiteX0" fmla="*/ 9143999 w 9143999"/>
              <a:gd name="connsiteY0" fmla="*/ 0 h 2051818"/>
              <a:gd name="connsiteX1" fmla="*/ 9143999 w 9143999"/>
              <a:gd name="connsiteY1" fmla="*/ 2051818 h 2051818"/>
              <a:gd name="connsiteX2" fmla="*/ 0 w 9143999"/>
              <a:gd name="connsiteY2" fmla="*/ 2051818 h 2051818"/>
              <a:gd name="connsiteX3" fmla="*/ 0 w 9143999"/>
              <a:gd name="connsiteY3" fmla="*/ 1204077 h 2051818"/>
              <a:gd name="connsiteX4" fmla="*/ 25380 w 9143999"/>
              <a:gd name="connsiteY4" fmla="*/ 54648 h 2051818"/>
              <a:gd name="connsiteX5" fmla="*/ 9143999 w 9143999"/>
              <a:gd name="connsiteY5" fmla="*/ 0 h 2051818"/>
              <a:gd name="connsiteX0" fmla="*/ 9124647 w 9143999"/>
              <a:gd name="connsiteY0" fmla="*/ 0 h 2127943"/>
              <a:gd name="connsiteX1" fmla="*/ 9143999 w 9143999"/>
              <a:gd name="connsiteY1" fmla="*/ 2127943 h 2127943"/>
              <a:gd name="connsiteX2" fmla="*/ 0 w 9143999"/>
              <a:gd name="connsiteY2" fmla="*/ 2127943 h 2127943"/>
              <a:gd name="connsiteX3" fmla="*/ 0 w 9143999"/>
              <a:gd name="connsiteY3" fmla="*/ 1280202 h 2127943"/>
              <a:gd name="connsiteX4" fmla="*/ 25380 w 9143999"/>
              <a:gd name="connsiteY4" fmla="*/ 130773 h 2127943"/>
              <a:gd name="connsiteX5" fmla="*/ 9124647 w 9143999"/>
              <a:gd name="connsiteY5" fmla="*/ 0 h 2127943"/>
              <a:gd name="connsiteX0" fmla="*/ 9124647 w 9143999"/>
              <a:gd name="connsiteY0" fmla="*/ 0 h 2127943"/>
              <a:gd name="connsiteX1" fmla="*/ 9143999 w 9143999"/>
              <a:gd name="connsiteY1" fmla="*/ 2127943 h 2127943"/>
              <a:gd name="connsiteX2" fmla="*/ 0 w 9143999"/>
              <a:gd name="connsiteY2" fmla="*/ 2127943 h 2127943"/>
              <a:gd name="connsiteX3" fmla="*/ 0 w 9143999"/>
              <a:gd name="connsiteY3" fmla="*/ 1280202 h 2127943"/>
              <a:gd name="connsiteX4" fmla="*/ 25380 w 9143999"/>
              <a:gd name="connsiteY4" fmla="*/ 130773 h 2127943"/>
              <a:gd name="connsiteX5" fmla="*/ 9124647 w 9143999"/>
              <a:gd name="connsiteY5" fmla="*/ 0 h 2127943"/>
              <a:gd name="connsiteX0" fmla="*/ 9124647 w 9143999"/>
              <a:gd name="connsiteY0" fmla="*/ 0 h 2127943"/>
              <a:gd name="connsiteX1" fmla="*/ 9143999 w 9143999"/>
              <a:gd name="connsiteY1" fmla="*/ 2127943 h 2127943"/>
              <a:gd name="connsiteX2" fmla="*/ 0 w 9143999"/>
              <a:gd name="connsiteY2" fmla="*/ 2127943 h 2127943"/>
              <a:gd name="connsiteX3" fmla="*/ 0 w 9143999"/>
              <a:gd name="connsiteY3" fmla="*/ 1280202 h 2127943"/>
              <a:gd name="connsiteX4" fmla="*/ 6028 w 9143999"/>
              <a:gd name="connsiteY4" fmla="*/ 11147 h 2127943"/>
              <a:gd name="connsiteX5" fmla="*/ 9124647 w 9143999"/>
              <a:gd name="connsiteY5" fmla="*/ 0 h 2127943"/>
              <a:gd name="connsiteX0" fmla="*/ 9138134 w 9157486"/>
              <a:gd name="connsiteY0" fmla="*/ 0 h 2127943"/>
              <a:gd name="connsiteX1" fmla="*/ 9157486 w 9157486"/>
              <a:gd name="connsiteY1" fmla="*/ 2127943 h 2127943"/>
              <a:gd name="connsiteX2" fmla="*/ 13487 w 9157486"/>
              <a:gd name="connsiteY2" fmla="*/ 2127943 h 2127943"/>
              <a:gd name="connsiteX3" fmla="*/ 13487 w 9157486"/>
              <a:gd name="connsiteY3" fmla="*/ 1280202 h 2127943"/>
              <a:gd name="connsiteX4" fmla="*/ 163 w 9157486"/>
              <a:gd name="connsiteY4" fmla="*/ 141648 h 2127943"/>
              <a:gd name="connsiteX5" fmla="*/ 9138134 w 9157486"/>
              <a:gd name="connsiteY5" fmla="*/ 0 h 2127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57486" h="2127943">
                <a:moveTo>
                  <a:pt x="9138134" y="0"/>
                </a:moveTo>
                <a:lnTo>
                  <a:pt x="9157486" y="2127943"/>
                </a:lnTo>
                <a:lnTo>
                  <a:pt x="13487" y="2127943"/>
                </a:lnTo>
                <a:lnTo>
                  <a:pt x="13487" y="1280202"/>
                </a:lnTo>
                <a:cubicBezTo>
                  <a:pt x="15496" y="857184"/>
                  <a:pt x="-1846" y="564666"/>
                  <a:pt x="163" y="141648"/>
                </a:cubicBezTo>
                <a:cubicBezTo>
                  <a:pt x="3568670" y="1577063"/>
                  <a:pt x="7137176" y="1131097"/>
                  <a:pt x="9138134" y="0"/>
                </a:cubicBezTo>
                <a:close/>
              </a:path>
            </a:pathLst>
          </a:cu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4" name="任意多边形 43"/>
          <p:cNvSpPr/>
          <p:nvPr/>
        </p:nvSpPr>
        <p:spPr>
          <a:xfrm rot="16200000">
            <a:off x="2269997" y="-16039"/>
            <a:ext cx="6868891" cy="6879174"/>
          </a:xfrm>
          <a:custGeom>
            <a:avLst/>
            <a:gdLst>
              <a:gd name="connsiteX0" fmla="*/ 6858000 w 6858000"/>
              <a:gd name="connsiteY0" fmla="*/ 0 h 6459417"/>
              <a:gd name="connsiteX1" fmla="*/ 6858000 w 6858000"/>
              <a:gd name="connsiteY1" fmla="*/ 1675279 h 6459417"/>
              <a:gd name="connsiteX2" fmla="*/ 6858000 w 6858000"/>
              <a:gd name="connsiteY2" fmla="*/ 1819701 h 6459417"/>
              <a:gd name="connsiteX3" fmla="*/ 6858000 w 6858000"/>
              <a:gd name="connsiteY3" fmla="*/ 2278767 h 6459417"/>
              <a:gd name="connsiteX4" fmla="*/ 6858000 w 6858000"/>
              <a:gd name="connsiteY4" fmla="*/ 3954046 h 6459417"/>
              <a:gd name="connsiteX5" fmla="*/ 6858000 w 6858000"/>
              <a:gd name="connsiteY5" fmla="*/ 4098468 h 6459417"/>
              <a:gd name="connsiteX6" fmla="*/ 6858000 w 6858000"/>
              <a:gd name="connsiteY6" fmla="*/ 4180650 h 6459417"/>
              <a:gd name="connsiteX7" fmla="*/ 6858000 w 6858000"/>
              <a:gd name="connsiteY7" fmla="*/ 6459417 h 6459417"/>
              <a:gd name="connsiteX8" fmla="*/ 0 w 6858000"/>
              <a:gd name="connsiteY8" fmla="*/ 6459417 h 6459417"/>
              <a:gd name="connsiteX9" fmla="*/ 0 w 6858000"/>
              <a:gd name="connsiteY9" fmla="*/ 4180650 h 6459417"/>
              <a:gd name="connsiteX10" fmla="*/ 0 w 6858000"/>
              <a:gd name="connsiteY10" fmla="*/ 4098468 h 6459417"/>
              <a:gd name="connsiteX11" fmla="*/ 0 w 6858000"/>
              <a:gd name="connsiteY11" fmla="*/ 3954046 h 6459417"/>
              <a:gd name="connsiteX12" fmla="*/ 0 w 6858000"/>
              <a:gd name="connsiteY12" fmla="*/ 3295924 h 6459417"/>
              <a:gd name="connsiteX13" fmla="*/ 0 w 6858000"/>
              <a:gd name="connsiteY13" fmla="*/ 1819701 h 6459417"/>
              <a:gd name="connsiteX14" fmla="*/ 0 w 6858000"/>
              <a:gd name="connsiteY14" fmla="*/ 1675279 h 6459417"/>
              <a:gd name="connsiteX15" fmla="*/ 0 w 6858000"/>
              <a:gd name="connsiteY15" fmla="*/ 1017157 h 6459417"/>
              <a:gd name="connsiteX16" fmla="*/ 227535 w 6858000"/>
              <a:gd name="connsiteY16" fmla="*/ 1166258 h 6459417"/>
              <a:gd name="connsiteX17" fmla="*/ 6270374 w 6858000"/>
              <a:gd name="connsiteY17" fmla="*/ 412001 h 6459417"/>
              <a:gd name="connsiteX18" fmla="*/ 6705779 w 6858000"/>
              <a:gd name="connsiteY18" fmla="*/ 117916 h 6459417"/>
              <a:gd name="connsiteX0" fmla="*/ 6858000 w 6941935"/>
              <a:gd name="connsiteY0" fmla="*/ 56823 h 6516240"/>
              <a:gd name="connsiteX1" fmla="*/ 6858000 w 6941935"/>
              <a:gd name="connsiteY1" fmla="*/ 1732102 h 6516240"/>
              <a:gd name="connsiteX2" fmla="*/ 6858000 w 6941935"/>
              <a:gd name="connsiteY2" fmla="*/ 1876524 h 6516240"/>
              <a:gd name="connsiteX3" fmla="*/ 6858000 w 6941935"/>
              <a:gd name="connsiteY3" fmla="*/ 2335590 h 6516240"/>
              <a:gd name="connsiteX4" fmla="*/ 6858000 w 6941935"/>
              <a:gd name="connsiteY4" fmla="*/ 4010869 h 6516240"/>
              <a:gd name="connsiteX5" fmla="*/ 6858000 w 6941935"/>
              <a:gd name="connsiteY5" fmla="*/ 4155291 h 6516240"/>
              <a:gd name="connsiteX6" fmla="*/ 6858000 w 6941935"/>
              <a:gd name="connsiteY6" fmla="*/ 4237473 h 6516240"/>
              <a:gd name="connsiteX7" fmla="*/ 6858000 w 6941935"/>
              <a:gd name="connsiteY7" fmla="*/ 6516240 h 6516240"/>
              <a:gd name="connsiteX8" fmla="*/ 0 w 6941935"/>
              <a:gd name="connsiteY8" fmla="*/ 6516240 h 6516240"/>
              <a:gd name="connsiteX9" fmla="*/ 0 w 6941935"/>
              <a:gd name="connsiteY9" fmla="*/ 4237473 h 6516240"/>
              <a:gd name="connsiteX10" fmla="*/ 0 w 6941935"/>
              <a:gd name="connsiteY10" fmla="*/ 4155291 h 6516240"/>
              <a:gd name="connsiteX11" fmla="*/ 0 w 6941935"/>
              <a:gd name="connsiteY11" fmla="*/ 4010869 h 6516240"/>
              <a:gd name="connsiteX12" fmla="*/ 0 w 6941935"/>
              <a:gd name="connsiteY12" fmla="*/ 3352747 h 6516240"/>
              <a:gd name="connsiteX13" fmla="*/ 0 w 6941935"/>
              <a:gd name="connsiteY13" fmla="*/ 1876524 h 6516240"/>
              <a:gd name="connsiteX14" fmla="*/ 0 w 6941935"/>
              <a:gd name="connsiteY14" fmla="*/ 1732102 h 6516240"/>
              <a:gd name="connsiteX15" fmla="*/ 0 w 6941935"/>
              <a:gd name="connsiteY15" fmla="*/ 1073980 h 6516240"/>
              <a:gd name="connsiteX16" fmla="*/ 227535 w 6941935"/>
              <a:gd name="connsiteY16" fmla="*/ 1223081 h 6516240"/>
              <a:gd name="connsiteX17" fmla="*/ 6270374 w 6941935"/>
              <a:gd name="connsiteY17" fmla="*/ 468824 h 6516240"/>
              <a:gd name="connsiteX18" fmla="*/ 6858000 w 6941935"/>
              <a:gd name="connsiteY18" fmla="*/ 56823 h 6516240"/>
              <a:gd name="connsiteX0" fmla="*/ 6858000 w 6858000"/>
              <a:gd name="connsiteY0" fmla="*/ 4734 h 6464151"/>
              <a:gd name="connsiteX1" fmla="*/ 6858000 w 6858000"/>
              <a:gd name="connsiteY1" fmla="*/ 1680013 h 6464151"/>
              <a:gd name="connsiteX2" fmla="*/ 6858000 w 6858000"/>
              <a:gd name="connsiteY2" fmla="*/ 1824435 h 6464151"/>
              <a:gd name="connsiteX3" fmla="*/ 6858000 w 6858000"/>
              <a:gd name="connsiteY3" fmla="*/ 2283501 h 6464151"/>
              <a:gd name="connsiteX4" fmla="*/ 6858000 w 6858000"/>
              <a:gd name="connsiteY4" fmla="*/ 3958780 h 6464151"/>
              <a:gd name="connsiteX5" fmla="*/ 6858000 w 6858000"/>
              <a:gd name="connsiteY5" fmla="*/ 4103202 h 6464151"/>
              <a:gd name="connsiteX6" fmla="*/ 6858000 w 6858000"/>
              <a:gd name="connsiteY6" fmla="*/ 4185384 h 6464151"/>
              <a:gd name="connsiteX7" fmla="*/ 6858000 w 6858000"/>
              <a:gd name="connsiteY7" fmla="*/ 6464151 h 6464151"/>
              <a:gd name="connsiteX8" fmla="*/ 0 w 6858000"/>
              <a:gd name="connsiteY8" fmla="*/ 6464151 h 6464151"/>
              <a:gd name="connsiteX9" fmla="*/ 0 w 6858000"/>
              <a:gd name="connsiteY9" fmla="*/ 4185384 h 6464151"/>
              <a:gd name="connsiteX10" fmla="*/ 0 w 6858000"/>
              <a:gd name="connsiteY10" fmla="*/ 4103202 h 6464151"/>
              <a:gd name="connsiteX11" fmla="*/ 0 w 6858000"/>
              <a:gd name="connsiteY11" fmla="*/ 3958780 h 6464151"/>
              <a:gd name="connsiteX12" fmla="*/ 0 w 6858000"/>
              <a:gd name="connsiteY12" fmla="*/ 3300658 h 6464151"/>
              <a:gd name="connsiteX13" fmla="*/ 0 w 6858000"/>
              <a:gd name="connsiteY13" fmla="*/ 1824435 h 6464151"/>
              <a:gd name="connsiteX14" fmla="*/ 0 w 6858000"/>
              <a:gd name="connsiteY14" fmla="*/ 1680013 h 6464151"/>
              <a:gd name="connsiteX15" fmla="*/ 0 w 6858000"/>
              <a:gd name="connsiteY15" fmla="*/ 1021891 h 6464151"/>
              <a:gd name="connsiteX16" fmla="*/ 227535 w 6858000"/>
              <a:gd name="connsiteY16" fmla="*/ 1170992 h 6464151"/>
              <a:gd name="connsiteX17" fmla="*/ 6858000 w 6858000"/>
              <a:gd name="connsiteY17" fmla="*/ 4734 h 6464151"/>
              <a:gd name="connsiteX0" fmla="*/ 6858000 w 6858000"/>
              <a:gd name="connsiteY0" fmla="*/ 0 h 6459417"/>
              <a:gd name="connsiteX1" fmla="*/ 6858000 w 6858000"/>
              <a:gd name="connsiteY1" fmla="*/ 1675279 h 6459417"/>
              <a:gd name="connsiteX2" fmla="*/ 6858000 w 6858000"/>
              <a:gd name="connsiteY2" fmla="*/ 1819701 h 6459417"/>
              <a:gd name="connsiteX3" fmla="*/ 6858000 w 6858000"/>
              <a:gd name="connsiteY3" fmla="*/ 2278767 h 6459417"/>
              <a:gd name="connsiteX4" fmla="*/ 6858000 w 6858000"/>
              <a:gd name="connsiteY4" fmla="*/ 3954046 h 6459417"/>
              <a:gd name="connsiteX5" fmla="*/ 6858000 w 6858000"/>
              <a:gd name="connsiteY5" fmla="*/ 4098468 h 6459417"/>
              <a:gd name="connsiteX6" fmla="*/ 6858000 w 6858000"/>
              <a:gd name="connsiteY6" fmla="*/ 4180650 h 6459417"/>
              <a:gd name="connsiteX7" fmla="*/ 6858000 w 6858000"/>
              <a:gd name="connsiteY7" fmla="*/ 6459417 h 6459417"/>
              <a:gd name="connsiteX8" fmla="*/ 0 w 6858000"/>
              <a:gd name="connsiteY8" fmla="*/ 6459417 h 6459417"/>
              <a:gd name="connsiteX9" fmla="*/ 0 w 6858000"/>
              <a:gd name="connsiteY9" fmla="*/ 4180650 h 6459417"/>
              <a:gd name="connsiteX10" fmla="*/ 0 w 6858000"/>
              <a:gd name="connsiteY10" fmla="*/ 4098468 h 6459417"/>
              <a:gd name="connsiteX11" fmla="*/ 0 w 6858000"/>
              <a:gd name="connsiteY11" fmla="*/ 3954046 h 6459417"/>
              <a:gd name="connsiteX12" fmla="*/ 0 w 6858000"/>
              <a:gd name="connsiteY12" fmla="*/ 3295924 h 6459417"/>
              <a:gd name="connsiteX13" fmla="*/ 0 w 6858000"/>
              <a:gd name="connsiteY13" fmla="*/ 1819701 h 6459417"/>
              <a:gd name="connsiteX14" fmla="*/ 0 w 6858000"/>
              <a:gd name="connsiteY14" fmla="*/ 1675279 h 6459417"/>
              <a:gd name="connsiteX15" fmla="*/ 0 w 6858000"/>
              <a:gd name="connsiteY15" fmla="*/ 1017157 h 6459417"/>
              <a:gd name="connsiteX16" fmla="*/ 227535 w 6858000"/>
              <a:gd name="connsiteY16" fmla="*/ 1166258 h 6459417"/>
              <a:gd name="connsiteX17" fmla="*/ 6858000 w 6858000"/>
              <a:gd name="connsiteY17" fmla="*/ 0 h 6459417"/>
              <a:gd name="connsiteX0" fmla="*/ 6858000 w 6858000"/>
              <a:gd name="connsiteY0" fmla="*/ 0 h 6459417"/>
              <a:gd name="connsiteX1" fmla="*/ 6858000 w 6858000"/>
              <a:gd name="connsiteY1" fmla="*/ 1675279 h 6459417"/>
              <a:gd name="connsiteX2" fmla="*/ 6858000 w 6858000"/>
              <a:gd name="connsiteY2" fmla="*/ 1819701 h 6459417"/>
              <a:gd name="connsiteX3" fmla="*/ 6858000 w 6858000"/>
              <a:gd name="connsiteY3" fmla="*/ 2278767 h 6459417"/>
              <a:gd name="connsiteX4" fmla="*/ 6858000 w 6858000"/>
              <a:gd name="connsiteY4" fmla="*/ 3954046 h 6459417"/>
              <a:gd name="connsiteX5" fmla="*/ 6858000 w 6858000"/>
              <a:gd name="connsiteY5" fmla="*/ 4098468 h 6459417"/>
              <a:gd name="connsiteX6" fmla="*/ 6858000 w 6858000"/>
              <a:gd name="connsiteY6" fmla="*/ 4180650 h 6459417"/>
              <a:gd name="connsiteX7" fmla="*/ 6858000 w 6858000"/>
              <a:gd name="connsiteY7" fmla="*/ 6459417 h 6459417"/>
              <a:gd name="connsiteX8" fmla="*/ 0 w 6858000"/>
              <a:gd name="connsiteY8" fmla="*/ 6459417 h 6459417"/>
              <a:gd name="connsiteX9" fmla="*/ 0 w 6858000"/>
              <a:gd name="connsiteY9" fmla="*/ 4180650 h 6459417"/>
              <a:gd name="connsiteX10" fmla="*/ 0 w 6858000"/>
              <a:gd name="connsiteY10" fmla="*/ 4098468 h 6459417"/>
              <a:gd name="connsiteX11" fmla="*/ 0 w 6858000"/>
              <a:gd name="connsiteY11" fmla="*/ 3954046 h 6459417"/>
              <a:gd name="connsiteX12" fmla="*/ 0 w 6858000"/>
              <a:gd name="connsiteY12" fmla="*/ 3295924 h 6459417"/>
              <a:gd name="connsiteX13" fmla="*/ 0 w 6858000"/>
              <a:gd name="connsiteY13" fmla="*/ 1819701 h 6459417"/>
              <a:gd name="connsiteX14" fmla="*/ 0 w 6858000"/>
              <a:gd name="connsiteY14" fmla="*/ 1675279 h 6459417"/>
              <a:gd name="connsiteX15" fmla="*/ 0 w 6858000"/>
              <a:gd name="connsiteY15" fmla="*/ 1017157 h 6459417"/>
              <a:gd name="connsiteX16" fmla="*/ 6858000 w 6858000"/>
              <a:gd name="connsiteY16" fmla="*/ 0 h 6459417"/>
              <a:gd name="connsiteX0" fmla="*/ 6858000 w 6858000"/>
              <a:gd name="connsiteY0" fmla="*/ 0 h 6459417"/>
              <a:gd name="connsiteX1" fmla="*/ 6858000 w 6858000"/>
              <a:gd name="connsiteY1" fmla="*/ 1675279 h 6459417"/>
              <a:gd name="connsiteX2" fmla="*/ 6858000 w 6858000"/>
              <a:gd name="connsiteY2" fmla="*/ 1819701 h 6459417"/>
              <a:gd name="connsiteX3" fmla="*/ 6858000 w 6858000"/>
              <a:gd name="connsiteY3" fmla="*/ 2278767 h 6459417"/>
              <a:gd name="connsiteX4" fmla="*/ 6858000 w 6858000"/>
              <a:gd name="connsiteY4" fmla="*/ 3954046 h 6459417"/>
              <a:gd name="connsiteX5" fmla="*/ 6858000 w 6858000"/>
              <a:gd name="connsiteY5" fmla="*/ 4098468 h 6459417"/>
              <a:gd name="connsiteX6" fmla="*/ 6858000 w 6858000"/>
              <a:gd name="connsiteY6" fmla="*/ 4180650 h 6459417"/>
              <a:gd name="connsiteX7" fmla="*/ 6858000 w 6858000"/>
              <a:gd name="connsiteY7" fmla="*/ 6459417 h 6459417"/>
              <a:gd name="connsiteX8" fmla="*/ 0 w 6858000"/>
              <a:gd name="connsiteY8" fmla="*/ 6459417 h 6459417"/>
              <a:gd name="connsiteX9" fmla="*/ 0 w 6858000"/>
              <a:gd name="connsiteY9" fmla="*/ 4180650 h 6459417"/>
              <a:gd name="connsiteX10" fmla="*/ 0 w 6858000"/>
              <a:gd name="connsiteY10" fmla="*/ 4098468 h 6459417"/>
              <a:gd name="connsiteX11" fmla="*/ 0 w 6858000"/>
              <a:gd name="connsiteY11" fmla="*/ 3954046 h 6459417"/>
              <a:gd name="connsiteX12" fmla="*/ 0 w 6858000"/>
              <a:gd name="connsiteY12" fmla="*/ 3295924 h 6459417"/>
              <a:gd name="connsiteX13" fmla="*/ 0 w 6858000"/>
              <a:gd name="connsiteY13" fmla="*/ 1819701 h 6459417"/>
              <a:gd name="connsiteX14" fmla="*/ 0 w 6858000"/>
              <a:gd name="connsiteY14" fmla="*/ 1675279 h 6459417"/>
              <a:gd name="connsiteX15" fmla="*/ 0 w 6858000"/>
              <a:gd name="connsiteY15" fmla="*/ 1017157 h 6459417"/>
              <a:gd name="connsiteX16" fmla="*/ 6858000 w 6858000"/>
              <a:gd name="connsiteY16" fmla="*/ 0 h 6459417"/>
              <a:gd name="connsiteX0" fmla="*/ 6858000 w 6858000"/>
              <a:gd name="connsiteY0" fmla="*/ 0 h 6459417"/>
              <a:gd name="connsiteX1" fmla="*/ 6858000 w 6858000"/>
              <a:gd name="connsiteY1" fmla="*/ 1675279 h 6459417"/>
              <a:gd name="connsiteX2" fmla="*/ 6858000 w 6858000"/>
              <a:gd name="connsiteY2" fmla="*/ 1819701 h 6459417"/>
              <a:gd name="connsiteX3" fmla="*/ 6858000 w 6858000"/>
              <a:gd name="connsiteY3" fmla="*/ 2278767 h 6459417"/>
              <a:gd name="connsiteX4" fmla="*/ 6858000 w 6858000"/>
              <a:gd name="connsiteY4" fmla="*/ 3954046 h 6459417"/>
              <a:gd name="connsiteX5" fmla="*/ 6858000 w 6858000"/>
              <a:gd name="connsiteY5" fmla="*/ 4098468 h 6459417"/>
              <a:gd name="connsiteX6" fmla="*/ 6858000 w 6858000"/>
              <a:gd name="connsiteY6" fmla="*/ 4180650 h 6459417"/>
              <a:gd name="connsiteX7" fmla="*/ 6858000 w 6858000"/>
              <a:gd name="connsiteY7" fmla="*/ 6459417 h 6459417"/>
              <a:gd name="connsiteX8" fmla="*/ 0 w 6858000"/>
              <a:gd name="connsiteY8" fmla="*/ 6459417 h 6459417"/>
              <a:gd name="connsiteX9" fmla="*/ 0 w 6858000"/>
              <a:gd name="connsiteY9" fmla="*/ 4180650 h 6459417"/>
              <a:gd name="connsiteX10" fmla="*/ 0 w 6858000"/>
              <a:gd name="connsiteY10" fmla="*/ 4098468 h 6459417"/>
              <a:gd name="connsiteX11" fmla="*/ 0 w 6858000"/>
              <a:gd name="connsiteY11" fmla="*/ 3954046 h 6459417"/>
              <a:gd name="connsiteX12" fmla="*/ 0 w 6858000"/>
              <a:gd name="connsiteY12" fmla="*/ 3295924 h 6459417"/>
              <a:gd name="connsiteX13" fmla="*/ 0 w 6858000"/>
              <a:gd name="connsiteY13" fmla="*/ 1819701 h 6459417"/>
              <a:gd name="connsiteX14" fmla="*/ 0 w 6858000"/>
              <a:gd name="connsiteY14" fmla="*/ 1675279 h 6459417"/>
              <a:gd name="connsiteX15" fmla="*/ 0 w 6858000"/>
              <a:gd name="connsiteY15" fmla="*/ 1017157 h 6459417"/>
              <a:gd name="connsiteX16" fmla="*/ 6858000 w 6858000"/>
              <a:gd name="connsiteY16" fmla="*/ 0 h 6459417"/>
              <a:gd name="connsiteX0" fmla="*/ 6858000 w 6858000"/>
              <a:gd name="connsiteY0" fmla="*/ 0 h 6459417"/>
              <a:gd name="connsiteX1" fmla="*/ 6858000 w 6858000"/>
              <a:gd name="connsiteY1" fmla="*/ 1675279 h 6459417"/>
              <a:gd name="connsiteX2" fmla="*/ 6858000 w 6858000"/>
              <a:gd name="connsiteY2" fmla="*/ 1819701 h 6459417"/>
              <a:gd name="connsiteX3" fmla="*/ 6858000 w 6858000"/>
              <a:gd name="connsiteY3" fmla="*/ 2278767 h 6459417"/>
              <a:gd name="connsiteX4" fmla="*/ 6858000 w 6858000"/>
              <a:gd name="connsiteY4" fmla="*/ 3954046 h 6459417"/>
              <a:gd name="connsiteX5" fmla="*/ 6858000 w 6858000"/>
              <a:gd name="connsiteY5" fmla="*/ 4098468 h 6459417"/>
              <a:gd name="connsiteX6" fmla="*/ 6858000 w 6858000"/>
              <a:gd name="connsiteY6" fmla="*/ 4180650 h 6459417"/>
              <a:gd name="connsiteX7" fmla="*/ 6858000 w 6858000"/>
              <a:gd name="connsiteY7" fmla="*/ 6459417 h 6459417"/>
              <a:gd name="connsiteX8" fmla="*/ 0 w 6858000"/>
              <a:gd name="connsiteY8" fmla="*/ 6459417 h 6459417"/>
              <a:gd name="connsiteX9" fmla="*/ 0 w 6858000"/>
              <a:gd name="connsiteY9" fmla="*/ 4180650 h 6459417"/>
              <a:gd name="connsiteX10" fmla="*/ 0 w 6858000"/>
              <a:gd name="connsiteY10" fmla="*/ 4098468 h 6459417"/>
              <a:gd name="connsiteX11" fmla="*/ 0 w 6858000"/>
              <a:gd name="connsiteY11" fmla="*/ 3954046 h 6459417"/>
              <a:gd name="connsiteX12" fmla="*/ 0 w 6858000"/>
              <a:gd name="connsiteY12" fmla="*/ 3295924 h 6459417"/>
              <a:gd name="connsiteX13" fmla="*/ 0 w 6858000"/>
              <a:gd name="connsiteY13" fmla="*/ 1819701 h 6459417"/>
              <a:gd name="connsiteX14" fmla="*/ 0 w 6858000"/>
              <a:gd name="connsiteY14" fmla="*/ 1675279 h 6459417"/>
              <a:gd name="connsiteX15" fmla="*/ 0 w 6858000"/>
              <a:gd name="connsiteY15" fmla="*/ 1017157 h 6459417"/>
              <a:gd name="connsiteX16" fmla="*/ 6858000 w 6858000"/>
              <a:gd name="connsiteY16" fmla="*/ 0 h 6459417"/>
              <a:gd name="connsiteX0" fmla="*/ 6858000 w 6858000"/>
              <a:gd name="connsiteY0" fmla="*/ 0 h 6459417"/>
              <a:gd name="connsiteX1" fmla="*/ 6858000 w 6858000"/>
              <a:gd name="connsiteY1" fmla="*/ 1675279 h 6459417"/>
              <a:gd name="connsiteX2" fmla="*/ 6858000 w 6858000"/>
              <a:gd name="connsiteY2" fmla="*/ 1819701 h 6459417"/>
              <a:gd name="connsiteX3" fmla="*/ 6858000 w 6858000"/>
              <a:gd name="connsiteY3" fmla="*/ 2278767 h 6459417"/>
              <a:gd name="connsiteX4" fmla="*/ 6858000 w 6858000"/>
              <a:gd name="connsiteY4" fmla="*/ 3954046 h 6459417"/>
              <a:gd name="connsiteX5" fmla="*/ 6858000 w 6858000"/>
              <a:gd name="connsiteY5" fmla="*/ 4098468 h 6459417"/>
              <a:gd name="connsiteX6" fmla="*/ 6858000 w 6858000"/>
              <a:gd name="connsiteY6" fmla="*/ 4180650 h 6459417"/>
              <a:gd name="connsiteX7" fmla="*/ 6858000 w 6858000"/>
              <a:gd name="connsiteY7" fmla="*/ 6459417 h 6459417"/>
              <a:gd name="connsiteX8" fmla="*/ 0 w 6858000"/>
              <a:gd name="connsiteY8" fmla="*/ 6459417 h 6459417"/>
              <a:gd name="connsiteX9" fmla="*/ 0 w 6858000"/>
              <a:gd name="connsiteY9" fmla="*/ 4180650 h 6459417"/>
              <a:gd name="connsiteX10" fmla="*/ 0 w 6858000"/>
              <a:gd name="connsiteY10" fmla="*/ 4098468 h 6459417"/>
              <a:gd name="connsiteX11" fmla="*/ 0 w 6858000"/>
              <a:gd name="connsiteY11" fmla="*/ 3954046 h 6459417"/>
              <a:gd name="connsiteX12" fmla="*/ 0 w 6858000"/>
              <a:gd name="connsiteY12" fmla="*/ 3295924 h 6459417"/>
              <a:gd name="connsiteX13" fmla="*/ 0 w 6858000"/>
              <a:gd name="connsiteY13" fmla="*/ 1819701 h 6459417"/>
              <a:gd name="connsiteX14" fmla="*/ 0 w 6858000"/>
              <a:gd name="connsiteY14" fmla="*/ 1675279 h 6459417"/>
              <a:gd name="connsiteX15" fmla="*/ 0 w 6858000"/>
              <a:gd name="connsiteY15" fmla="*/ 1017157 h 6459417"/>
              <a:gd name="connsiteX16" fmla="*/ 6858000 w 6858000"/>
              <a:gd name="connsiteY16" fmla="*/ 0 h 6459417"/>
              <a:gd name="connsiteX0" fmla="*/ 6858000 w 6858000"/>
              <a:gd name="connsiteY0" fmla="*/ 0 h 6459417"/>
              <a:gd name="connsiteX1" fmla="*/ 6858000 w 6858000"/>
              <a:gd name="connsiteY1" fmla="*/ 1675279 h 6459417"/>
              <a:gd name="connsiteX2" fmla="*/ 6858000 w 6858000"/>
              <a:gd name="connsiteY2" fmla="*/ 1819701 h 6459417"/>
              <a:gd name="connsiteX3" fmla="*/ 6858000 w 6858000"/>
              <a:gd name="connsiteY3" fmla="*/ 2278767 h 6459417"/>
              <a:gd name="connsiteX4" fmla="*/ 6858000 w 6858000"/>
              <a:gd name="connsiteY4" fmla="*/ 3954046 h 6459417"/>
              <a:gd name="connsiteX5" fmla="*/ 6858000 w 6858000"/>
              <a:gd name="connsiteY5" fmla="*/ 4098468 h 6459417"/>
              <a:gd name="connsiteX6" fmla="*/ 6858000 w 6858000"/>
              <a:gd name="connsiteY6" fmla="*/ 4180650 h 6459417"/>
              <a:gd name="connsiteX7" fmla="*/ 6858000 w 6858000"/>
              <a:gd name="connsiteY7" fmla="*/ 6459417 h 6459417"/>
              <a:gd name="connsiteX8" fmla="*/ 0 w 6858000"/>
              <a:gd name="connsiteY8" fmla="*/ 6459417 h 6459417"/>
              <a:gd name="connsiteX9" fmla="*/ 0 w 6858000"/>
              <a:gd name="connsiteY9" fmla="*/ 4180650 h 6459417"/>
              <a:gd name="connsiteX10" fmla="*/ 0 w 6858000"/>
              <a:gd name="connsiteY10" fmla="*/ 4098468 h 6459417"/>
              <a:gd name="connsiteX11" fmla="*/ 0 w 6858000"/>
              <a:gd name="connsiteY11" fmla="*/ 3954046 h 6459417"/>
              <a:gd name="connsiteX12" fmla="*/ 0 w 6858000"/>
              <a:gd name="connsiteY12" fmla="*/ 3295924 h 6459417"/>
              <a:gd name="connsiteX13" fmla="*/ 0 w 6858000"/>
              <a:gd name="connsiteY13" fmla="*/ 1819701 h 6459417"/>
              <a:gd name="connsiteX14" fmla="*/ 0 w 6858000"/>
              <a:gd name="connsiteY14" fmla="*/ 1675279 h 6459417"/>
              <a:gd name="connsiteX15" fmla="*/ 0 w 6858000"/>
              <a:gd name="connsiteY15" fmla="*/ 1017157 h 6459417"/>
              <a:gd name="connsiteX16" fmla="*/ 6858000 w 6858000"/>
              <a:gd name="connsiteY16" fmla="*/ 0 h 6459417"/>
              <a:gd name="connsiteX0" fmla="*/ 6858000 w 6858000"/>
              <a:gd name="connsiteY0" fmla="*/ 0 h 6459417"/>
              <a:gd name="connsiteX1" fmla="*/ 6858000 w 6858000"/>
              <a:gd name="connsiteY1" fmla="*/ 1675279 h 6459417"/>
              <a:gd name="connsiteX2" fmla="*/ 6858000 w 6858000"/>
              <a:gd name="connsiteY2" fmla="*/ 1819701 h 6459417"/>
              <a:gd name="connsiteX3" fmla="*/ 6858000 w 6858000"/>
              <a:gd name="connsiteY3" fmla="*/ 2278767 h 6459417"/>
              <a:gd name="connsiteX4" fmla="*/ 6858000 w 6858000"/>
              <a:gd name="connsiteY4" fmla="*/ 3954046 h 6459417"/>
              <a:gd name="connsiteX5" fmla="*/ 6858000 w 6858000"/>
              <a:gd name="connsiteY5" fmla="*/ 4098468 h 6459417"/>
              <a:gd name="connsiteX6" fmla="*/ 6858000 w 6858000"/>
              <a:gd name="connsiteY6" fmla="*/ 4180650 h 6459417"/>
              <a:gd name="connsiteX7" fmla="*/ 6858000 w 6858000"/>
              <a:gd name="connsiteY7" fmla="*/ 6459417 h 6459417"/>
              <a:gd name="connsiteX8" fmla="*/ 0 w 6858000"/>
              <a:gd name="connsiteY8" fmla="*/ 6459417 h 6459417"/>
              <a:gd name="connsiteX9" fmla="*/ 0 w 6858000"/>
              <a:gd name="connsiteY9" fmla="*/ 4180650 h 6459417"/>
              <a:gd name="connsiteX10" fmla="*/ 0 w 6858000"/>
              <a:gd name="connsiteY10" fmla="*/ 4098468 h 6459417"/>
              <a:gd name="connsiteX11" fmla="*/ 0 w 6858000"/>
              <a:gd name="connsiteY11" fmla="*/ 3954046 h 6459417"/>
              <a:gd name="connsiteX12" fmla="*/ 0 w 6858000"/>
              <a:gd name="connsiteY12" fmla="*/ 3295924 h 6459417"/>
              <a:gd name="connsiteX13" fmla="*/ 0 w 6858000"/>
              <a:gd name="connsiteY13" fmla="*/ 1819701 h 6459417"/>
              <a:gd name="connsiteX14" fmla="*/ 0 w 6858000"/>
              <a:gd name="connsiteY14" fmla="*/ 1675279 h 6459417"/>
              <a:gd name="connsiteX15" fmla="*/ 0 w 6858000"/>
              <a:gd name="connsiteY15" fmla="*/ 1017157 h 6459417"/>
              <a:gd name="connsiteX16" fmla="*/ 6858000 w 6858000"/>
              <a:gd name="connsiteY16" fmla="*/ 0 h 6459417"/>
              <a:gd name="connsiteX0" fmla="*/ 6858000 w 6858000"/>
              <a:gd name="connsiteY0" fmla="*/ 0 h 6459417"/>
              <a:gd name="connsiteX1" fmla="*/ 6858000 w 6858000"/>
              <a:gd name="connsiteY1" fmla="*/ 1675279 h 6459417"/>
              <a:gd name="connsiteX2" fmla="*/ 6858000 w 6858000"/>
              <a:gd name="connsiteY2" fmla="*/ 1819701 h 6459417"/>
              <a:gd name="connsiteX3" fmla="*/ 6858000 w 6858000"/>
              <a:gd name="connsiteY3" fmla="*/ 2278767 h 6459417"/>
              <a:gd name="connsiteX4" fmla="*/ 6858000 w 6858000"/>
              <a:gd name="connsiteY4" fmla="*/ 3954046 h 6459417"/>
              <a:gd name="connsiteX5" fmla="*/ 6858000 w 6858000"/>
              <a:gd name="connsiteY5" fmla="*/ 4098468 h 6459417"/>
              <a:gd name="connsiteX6" fmla="*/ 6858000 w 6858000"/>
              <a:gd name="connsiteY6" fmla="*/ 4180650 h 6459417"/>
              <a:gd name="connsiteX7" fmla="*/ 6858000 w 6858000"/>
              <a:gd name="connsiteY7" fmla="*/ 6459417 h 6459417"/>
              <a:gd name="connsiteX8" fmla="*/ 0 w 6858000"/>
              <a:gd name="connsiteY8" fmla="*/ 6459417 h 6459417"/>
              <a:gd name="connsiteX9" fmla="*/ 0 w 6858000"/>
              <a:gd name="connsiteY9" fmla="*/ 4180650 h 6459417"/>
              <a:gd name="connsiteX10" fmla="*/ 0 w 6858000"/>
              <a:gd name="connsiteY10" fmla="*/ 4098468 h 6459417"/>
              <a:gd name="connsiteX11" fmla="*/ 0 w 6858000"/>
              <a:gd name="connsiteY11" fmla="*/ 3954046 h 6459417"/>
              <a:gd name="connsiteX12" fmla="*/ 0 w 6858000"/>
              <a:gd name="connsiteY12" fmla="*/ 3295924 h 6459417"/>
              <a:gd name="connsiteX13" fmla="*/ 0 w 6858000"/>
              <a:gd name="connsiteY13" fmla="*/ 1819701 h 6459417"/>
              <a:gd name="connsiteX14" fmla="*/ 0 w 6858000"/>
              <a:gd name="connsiteY14" fmla="*/ 1675279 h 6459417"/>
              <a:gd name="connsiteX15" fmla="*/ 0 w 6858000"/>
              <a:gd name="connsiteY15" fmla="*/ 1017157 h 6459417"/>
              <a:gd name="connsiteX16" fmla="*/ 6858000 w 6858000"/>
              <a:gd name="connsiteY16" fmla="*/ 0 h 6459417"/>
              <a:gd name="connsiteX0" fmla="*/ 6858000 w 6858000"/>
              <a:gd name="connsiteY0" fmla="*/ 0 h 6459417"/>
              <a:gd name="connsiteX1" fmla="*/ 6858000 w 6858000"/>
              <a:gd name="connsiteY1" fmla="*/ 1675279 h 6459417"/>
              <a:gd name="connsiteX2" fmla="*/ 6858000 w 6858000"/>
              <a:gd name="connsiteY2" fmla="*/ 1819701 h 6459417"/>
              <a:gd name="connsiteX3" fmla="*/ 6858000 w 6858000"/>
              <a:gd name="connsiteY3" fmla="*/ 2278767 h 6459417"/>
              <a:gd name="connsiteX4" fmla="*/ 6858000 w 6858000"/>
              <a:gd name="connsiteY4" fmla="*/ 3954046 h 6459417"/>
              <a:gd name="connsiteX5" fmla="*/ 6858000 w 6858000"/>
              <a:gd name="connsiteY5" fmla="*/ 4098468 h 6459417"/>
              <a:gd name="connsiteX6" fmla="*/ 6858000 w 6858000"/>
              <a:gd name="connsiteY6" fmla="*/ 4180650 h 6459417"/>
              <a:gd name="connsiteX7" fmla="*/ 6858000 w 6858000"/>
              <a:gd name="connsiteY7" fmla="*/ 6459417 h 6459417"/>
              <a:gd name="connsiteX8" fmla="*/ 0 w 6858000"/>
              <a:gd name="connsiteY8" fmla="*/ 6459417 h 6459417"/>
              <a:gd name="connsiteX9" fmla="*/ 0 w 6858000"/>
              <a:gd name="connsiteY9" fmla="*/ 4180650 h 6459417"/>
              <a:gd name="connsiteX10" fmla="*/ 0 w 6858000"/>
              <a:gd name="connsiteY10" fmla="*/ 4098468 h 6459417"/>
              <a:gd name="connsiteX11" fmla="*/ 0 w 6858000"/>
              <a:gd name="connsiteY11" fmla="*/ 3954046 h 6459417"/>
              <a:gd name="connsiteX12" fmla="*/ 0 w 6858000"/>
              <a:gd name="connsiteY12" fmla="*/ 3295924 h 6459417"/>
              <a:gd name="connsiteX13" fmla="*/ 0 w 6858000"/>
              <a:gd name="connsiteY13" fmla="*/ 1819701 h 6459417"/>
              <a:gd name="connsiteX14" fmla="*/ 0 w 6858000"/>
              <a:gd name="connsiteY14" fmla="*/ 1675279 h 6459417"/>
              <a:gd name="connsiteX15" fmla="*/ 0 w 6858000"/>
              <a:gd name="connsiteY15" fmla="*/ 1017157 h 6459417"/>
              <a:gd name="connsiteX16" fmla="*/ 6858000 w 6858000"/>
              <a:gd name="connsiteY16" fmla="*/ 0 h 6459417"/>
              <a:gd name="connsiteX0" fmla="*/ 6858003 w 6858003"/>
              <a:gd name="connsiteY0" fmla="*/ 0 h 6735189"/>
              <a:gd name="connsiteX1" fmla="*/ 6858000 w 6858003"/>
              <a:gd name="connsiteY1" fmla="*/ 1951051 h 6735189"/>
              <a:gd name="connsiteX2" fmla="*/ 6858000 w 6858003"/>
              <a:gd name="connsiteY2" fmla="*/ 2095473 h 6735189"/>
              <a:gd name="connsiteX3" fmla="*/ 6858000 w 6858003"/>
              <a:gd name="connsiteY3" fmla="*/ 2554539 h 6735189"/>
              <a:gd name="connsiteX4" fmla="*/ 6858000 w 6858003"/>
              <a:gd name="connsiteY4" fmla="*/ 4229818 h 6735189"/>
              <a:gd name="connsiteX5" fmla="*/ 6858000 w 6858003"/>
              <a:gd name="connsiteY5" fmla="*/ 4374240 h 6735189"/>
              <a:gd name="connsiteX6" fmla="*/ 6858000 w 6858003"/>
              <a:gd name="connsiteY6" fmla="*/ 4456422 h 6735189"/>
              <a:gd name="connsiteX7" fmla="*/ 6858000 w 6858003"/>
              <a:gd name="connsiteY7" fmla="*/ 6735189 h 6735189"/>
              <a:gd name="connsiteX8" fmla="*/ 0 w 6858003"/>
              <a:gd name="connsiteY8" fmla="*/ 6735189 h 6735189"/>
              <a:gd name="connsiteX9" fmla="*/ 0 w 6858003"/>
              <a:gd name="connsiteY9" fmla="*/ 4456422 h 6735189"/>
              <a:gd name="connsiteX10" fmla="*/ 0 w 6858003"/>
              <a:gd name="connsiteY10" fmla="*/ 4374240 h 6735189"/>
              <a:gd name="connsiteX11" fmla="*/ 0 w 6858003"/>
              <a:gd name="connsiteY11" fmla="*/ 4229818 h 6735189"/>
              <a:gd name="connsiteX12" fmla="*/ 0 w 6858003"/>
              <a:gd name="connsiteY12" fmla="*/ 3571696 h 6735189"/>
              <a:gd name="connsiteX13" fmla="*/ 0 w 6858003"/>
              <a:gd name="connsiteY13" fmla="*/ 2095473 h 6735189"/>
              <a:gd name="connsiteX14" fmla="*/ 0 w 6858003"/>
              <a:gd name="connsiteY14" fmla="*/ 1951051 h 6735189"/>
              <a:gd name="connsiteX15" fmla="*/ 0 w 6858003"/>
              <a:gd name="connsiteY15" fmla="*/ 1292929 h 6735189"/>
              <a:gd name="connsiteX16" fmla="*/ 6858003 w 6858003"/>
              <a:gd name="connsiteY16" fmla="*/ 0 h 6735189"/>
              <a:gd name="connsiteX0" fmla="*/ 6858003 w 6858003"/>
              <a:gd name="connsiteY0" fmla="*/ 0 h 6735189"/>
              <a:gd name="connsiteX1" fmla="*/ 6858000 w 6858003"/>
              <a:gd name="connsiteY1" fmla="*/ 1951051 h 6735189"/>
              <a:gd name="connsiteX2" fmla="*/ 6858000 w 6858003"/>
              <a:gd name="connsiteY2" fmla="*/ 2095473 h 6735189"/>
              <a:gd name="connsiteX3" fmla="*/ 6858000 w 6858003"/>
              <a:gd name="connsiteY3" fmla="*/ 2554539 h 6735189"/>
              <a:gd name="connsiteX4" fmla="*/ 6858000 w 6858003"/>
              <a:gd name="connsiteY4" fmla="*/ 4229818 h 6735189"/>
              <a:gd name="connsiteX5" fmla="*/ 6858000 w 6858003"/>
              <a:gd name="connsiteY5" fmla="*/ 4374240 h 6735189"/>
              <a:gd name="connsiteX6" fmla="*/ 6858000 w 6858003"/>
              <a:gd name="connsiteY6" fmla="*/ 4456422 h 6735189"/>
              <a:gd name="connsiteX7" fmla="*/ 6858000 w 6858003"/>
              <a:gd name="connsiteY7" fmla="*/ 6735189 h 6735189"/>
              <a:gd name="connsiteX8" fmla="*/ 0 w 6858003"/>
              <a:gd name="connsiteY8" fmla="*/ 6735189 h 6735189"/>
              <a:gd name="connsiteX9" fmla="*/ 0 w 6858003"/>
              <a:gd name="connsiteY9" fmla="*/ 4456422 h 6735189"/>
              <a:gd name="connsiteX10" fmla="*/ 0 w 6858003"/>
              <a:gd name="connsiteY10" fmla="*/ 4374240 h 6735189"/>
              <a:gd name="connsiteX11" fmla="*/ 0 w 6858003"/>
              <a:gd name="connsiteY11" fmla="*/ 4229818 h 6735189"/>
              <a:gd name="connsiteX12" fmla="*/ 0 w 6858003"/>
              <a:gd name="connsiteY12" fmla="*/ 3571696 h 6735189"/>
              <a:gd name="connsiteX13" fmla="*/ 0 w 6858003"/>
              <a:gd name="connsiteY13" fmla="*/ 2095473 h 6735189"/>
              <a:gd name="connsiteX14" fmla="*/ 0 w 6858003"/>
              <a:gd name="connsiteY14" fmla="*/ 1951051 h 6735189"/>
              <a:gd name="connsiteX15" fmla="*/ 0 w 6858003"/>
              <a:gd name="connsiteY15" fmla="*/ 1292929 h 6735189"/>
              <a:gd name="connsiteX16" fmla="*/ 6858003 w 6858003"/>
              <a:gd name="connsiteY16" fmla="*/ 0 h 6735189"/>
              <a:gd name="connsiteX0" fmla="*/ 6858003 w 6858003"/>
              <a:gd name="connsiteY0" fmla="*/ 0 h 6735189"/>
              <a:gd name="connsiteX1" fmla="*/ 6858000 w 6858003"/>
              <a:gd name="connsiteY1" fmla="*/ 1951051 h 6735189"/>
              <a:gd name="connsiteX2" fmla="*/ 6858000 w 6858003"/>
              <a:gd name="connsiteY2" fmla="*/ 2095473 h 6735189"/>
              <a:gd name="connsiteX3" fmla="*/ 6858000 w 6858003"/>
              <a:gd name="connsiteY3" fmla="*/ 2554539 h 6735189"/>
              <a:gd name="connsiteX4" fmla="*/ 6858000 w 6858003"/>
              <a:gd name="connsiteY4" fmla="*/ 4229818 h 6735189"/>
              <a:gd name="connsiteX5" fmla="*/ 6858000 w 6858003"/>
              <a:gd name="connsiteY5" fmla="*/ 4374240 h 6735189"/>
              <a:gd name="connsiteX6" fmla="*/ 6858000 w 6858003"/>
              <a:gd name="connsiteY6" fmla="*/ 4456422 h 6735189"/>
              <a:gd name="connsiteX7" fmla="*/ 6858000 w 6858003"/>
              <a:gd name="connsiteY7" fmla="*/ 6735189 h 6735189"/>
              <a:gd name="connsiteX8" fmla="*/ 0 w 6858003"/>
              <a:gd name="connsiteY8" fmla="*/ 6735189 h 6735189"/>
              <a:gd name="connsiteX9" fmla="*/ 0 w 6858003"/>
              <a:gd name="connsiteY9" fmla="*/ 4456422 h 6735189"/>
              <a:gd name="connsiteX10" fmla="*/ 0 w 6858003"/>
              <a:gd name="connsiteY10" fmla="*/ 4374240 h 6735189"/>
              <a:gd name="connsiteX11" fmla="*/ 0 w 6858003"/>
              <a:gd name="connsiteY11" fmla="*/ 4229818 h 6735189"/>
              <a:gd name="connsiteX12" fmla="*/ 0 w 6858003"/>
              <a:gd name="connsiteY12" fmla="*/ 3571696 h 6735189"/>
              <a:gd name="connsiteX13" fmla="*/ 0 w 6858003"/>
              <a:gd name="connsiteY13" fmla="*/ 2095473 h 6735189"/>
              <a:gd name="connsiteX14" fmla="*/ 0 w 6858003"/>
              <a:gd name="connsiteY14" fmla="*/ 1951051 h 6735189"/>
              <a:gd name="connsiteX15" fmla="*/ 0 w 6858003"/>
              <a:gd name="connsiteY15" fmla="*/ 1292929 h 6735189"/>
              <a:gd name="connsiteX16" fmla="*/ 6858003 w 6858003"/>
              <a:gd name="connsiteY16" fmla="*/ 0 h 6735189"/>
              <a:gd name="connsiteX0" fmla="*/ 6858003 w 6858003"/>
              <a:gd name="connsiteY0" fmla="*/ 0 h 6735189"/>
              <a:gd name="connsiteX1" fmla="*/ 6858000 w 6858003"/>
              <a:gd name="connsiteY1" fmla="*/ 1951051 h 6735189"/>
              <a:gd name="connsiteX2" fmla="*/ 6858000 w 6858003"/>
              <a:gd name="connsiteY2" fmla="*/ 2095473 h 6735189"/>
              <a:gd name="connsiteX3" fmla="*/ 6858000 w 6858003"/>
              <a:gd name="connsiteY3" fmla="*/ 2554539 h 6735189"/>
              <a:gd name="connsiteX4" fmla="*/ 6858000 w 6858003"/>
              <a:gd name="connsiteY4" fmla="*/ 4229818 h 6735189"/>
              <a:gd name="connsiteX5" fmla="*/ 6858000 w 6858003"/>
              <a:gd name="connsiteY5" fmla="*/ 4374240 h 6735189"/>
              <a:gd name="connsiteX6" fmla="*/ 6858000 w 6858003"/>
              <a:gd name="connsiteY6" fmla="*/ 4456422 h 6735189"/>
              <a:gd name="connsiteX7" fmla="*/ 6858000 w 6858003"/>
              <a:gd name="connsiteY7" fmla="*/ 6735189 h 6735189"/>
              <a:gd name="connsiteX8" fmla="*/ 0 w 6858003"/>
              <a:gd name="connsiteY8" fmla="*/ 6735189 h 6735189"/>
              <a:gd name="connsiteX9" fmla="*/ 0 w 6858003"/>
              <a:gd name="connsiteY9" fmla="*/ 4456422 h 6735189"/>
              <a:gd name="connsiteX10" fmla="*/ 0 w 6858003"/>
              <a:gd name="connsiteY10" fmla="*/ 4374240 h 6735189"/>
              <a:gd name="connsiteX11" fmla="*/ 0 w 6858003"/>
              <a:gd name="connsiteY11" fmla="*/ 4229818 h 6735189"/>
              <a:gd name="connsiteX12" fmla="*/ 0 w 6858003"/>
              <a:gd name="connsiteY12" fmla="*/ 3571696 h 6735189"/>
              <a:gd name="connsiteX13" fmla="*/ 0 w 6858003"/>
              <a:gd name="connsiteY13" fmla="*/ 2095473 h 6735189"/>
              <a:gd name="connsiteX14" fmla="*/ 0 w 6858003"/>
              <a:gd name="connsiteY14" fmla="*/ 1951051 h 6735189"/>
              <a:gd name="connsiteX15" fmla="*/ 0 w 6858003"/>
              <a:gd name="connsiteY15" fmla="*/ 1292929 h 6735189"/>
              <a:gd name="connsiteX16" fmla="*/ 6858003 w 6858003"/>
              <a:gd name="connsiteY16" fmla="*/ 0 h 6735189"/>
              <a:gd name="connsiteX0" fmla="*/ 6858003 w 6858003"/>
              <a:gd name="connsiteY0" fmla="*/ 0 h 6735189"/>
              <a:gd name="connsiteX1" fmla="*/ 6858000 w 6858003"/>
              <a:gd name="connsiteY1" fmla="*/ 1951051 h 6735189"/>
              <a:gd name="connsiteX2" fmla="*/ 6858000 w 6858003"/>
              <a:gd name="connsiteY2" fmla="*/ 2095473 h 6735189"/>
              <a:gd name="connsiteX3" fmla="*/ 6858000 w 6858003"/>
              <a:gd name="connsiteY3" fmla="*/ 2554539 h 6735189"/>
              <a:gd name="connsiteX4" fmla="*/ 6858000 w 6858003"/>
              <a:gd name="connsiteY4" fmla="*/ 4229818 h 6735189"/>
              <a:gd name="connsiteX5" fmla="*/ 6858000 w 6858003"/>
              <a:gd name="connsiteY5" fmla="*/ 4374240 h 6735189"/>
              <a:gd name="connsiteX6" fmla="*/ 6858000 w 6858003"/>
              <a:gd name="connsiteY6" fmla="*/ 4456422 h 6735189"/>
              <a:gd name="connsiteX7" fmla="*/ 6858000 w 6858003"/>
              <a:gd name="connsiteY7" fmla="*/ 6735189 h 6735189"/>
              <a:gd name="connsiteX8" fmla="*/ 0 w 6858003"/>
              <a:gd name="connsiteY8" fmla="*/ 6735189 h 6735189"/>
              <a:gd name="connsiteX9" fmla="*/ 0 w 6858003"/>
              <a:gd name="connsiteY9" fmla="*/ 4456422 h 6735189"/>
              <a:gd name="connsiteX10" fmla="*/ 0 w 6858003"/>
              <a:gd name="connsiteY10" fmla="*/ 4374240 h 6735189"/>
              <a:gd name="connsiteX11" fmla="*/ 0 w 6858003"/>
              <a:gd name="connsiteY11" fmla="*/ 4229818 h 6735189"/>
              <a:gd name="connsiteX12" fmla="*/ 0 w 6858003"/>
              <a:gd name="connsiteY12" fmla="*/ 3571696 h 6735189"/>
              <a:gd name="connsiteX13" fmla="*/ 0 w 6858003"/>
              <a:gd name="connsiteY13" fmla="*/ 2095473 h 6735189"/>
              <a:gd name="connsiteX14" fmla="*/ 0 w 6858003"/>
              <a:gd name="connsiteY14" fmla="*/ 1951051 h 6735189"/>
              <a:gd name="connsiteX15" fmla="*/ 0 w 6858003"/>
              <a:gd name="connsiteY15" fmla="*/ 1292929 h 6735189"/>
              <a:gd name="connsiteX16" fmla="*/ 6858003 w 6858003"/>
              <a:gd name="connsiteY16" fmla="*/ 0 h 6735189"/>
              <a:gd name="connsiteX0" fmla="*/ 6858003 w 6858003"/>
              <a:gd name="connsiteY0" fmla="*/ 0 h 7431875"/>
              <a:gd name="connsiteX1" fmla="*/ 6858000 w 6858003"/>
              <a:gd name="connsiteY1" fmla="*/ 2647737 h 7431875"/>
              <a:gd name="connsiteX2" fmla="*/ 6858000 w 6858003"/>
              <a:gd name="connsiteY2" fmla="*/ 2792159 h 7431875"/>
              <a:gd name="connsiteX3" fmla="*/ 6858000 w 6858003"/>
              <a:gd name="connsiteY3" fmla="*/ 3251225 h 7431875"/>
              <a:gd name="connsiteX4" fmla="*/ 6858000 w 6858003"/>
              <a:gd name="connsiteY4" fmla="*/ 4926504 h 7431875"/>
              <a:gd name="connsiteX5" fmla="*/ 6858000 w 6858003"/>
              <a:gd name="connsiteY5" fmla="*/ 5070926 h 7431875"/>
              <a:gd name="connsiteX6" fmla="*/ 6858000 w 6858003"/>
              <a:gd name="connsiteY6" fmla="*/ 5153108 h 7431875"/>
              <a:gd name="connsiteX7" fmla="*/ 6858000 w 6858003"/>
              <a:gd name="connsiteY7" fmla="*/ 7431875 h 7431875"/>
              <a:gd name="connsiteX8" fmla="*/ 0 w 6858003"/>
              <a:gd name="connsiteY8" fmla="*/ 7431875 h 7431875"/>
              <a:gd name="connsiteX9" fmla="*/ 0 w 6858003"/>
              <a:gd name="connsiteY9" fmla="*/ 5153108 h 7431875"/>
              <a:gd name="connsiteX10" fmla="*/ 0 w 6858003"/>
              <a:gd name="connsiteY10" fmla="*/ 5070926 h 7431875"/>
              <a:gd name="connsiteX11" fmla="*/ 0 w 6858003"/>
              <a:gd name="connsiteY11" fmla="*/ 4926504 h 7431875"/>
              <a:gd name="connsiteX12" fmla="*/ 0 w 6858003"/>
              <a:gd name="connsiteY12" fmla="*/ 4268382 h 7431875"/>
              <a:gd name="connsiteX13" fmla="*/ 0 w 6858003"/>
              <a:gd name="connsiteY13" fmla="*/ 2792159 h 7431875"/>
              <a:gd name="connsiteX14" fmla="*/ 0 w 6858003"/>
              <a:gd name="connsiteY14" fmla="*/ 2647737 h 7431875"/>
              <a:gd name="connsiteX15" fmla="*/ 0 w 6858003"/>
              <a:gd name="connsiteY15" fmla="*/ 1989615 h 7431875"/>
              <a:gd name="connsiteX16" fmla="*/ 6858003 w 6858003"/>
              <a:gd name="connsiteY16" fmla="*/ 0 h 7431875"/>
              <a:gd name="connsiteX0" fmla="*/ 6872517 w 6872517"/>
              <a:gd name="connsiteY0" fmla="*/ 0 h 7431875"/>
              <a:gd name="connsiteX1" fmla="*/ 6872514 w 6872517"/>
              <a:gd name="connsiteY1" fmla="*/ 2647737 h 7431875"/>
              <a:gd name="connsiteX2" fmla="*/ 6872514 w 6872517"/>
              <a:gd name="connsiteY2" fmla="*/ 2792159 h 7431875"/>
              <a:gd name="connsiteX3" fmla="*/ 6872514 w 6872517"/>
              <a:gd name="connsiteY3" fmla="*/ 3251225 h 7431875"/>
              <a:gd name="connsiteX4" fmla="*/ 6872514 w 6872517"/>
              <a:gd name="connsiteY4" fmla="*/ 4926504 h 7431875"/>
              <a:gd name="connsiteX5" fmla="*/ 6872514 w 6872517"/>
              <a:gd name="connsiteY5" fmla="*/ 5070926 h 7431875"/>
              <a:gd name="connsiteX6" fmla="*/ 6872514 w 6872517"/>
              <a:gd name="connsiteY6" fmla="*/ 5153108 h 7431875"/>
              <a:gd name="connsiteX7" fmla="*/ 6872514 w 6872517"/>
              <a:gd name="connsiteY7" fmla="*/ 7431875 h 7431875"/>
              <a:gd name="connsiteX8" fmla="*/ 14514 w 6872517"/>
              <a:gd name="connsiteY8" fmla="*/ 7431875 h 7431875"/>
              <a:gd name="connsiteX9" fmla="*/ 14514 w 6872517"/>
              <a:gd name="connsiteY9" fmla="*/ 5153108 h 7431875"/>
              <a:gd name="connsiteX10" fmla="*/ 14514 w 6872517"/>
              <a:gd name="connsiteY10" fmla="*/ 5070926 h 7431875"/>
              <a:gd name="connsiteX11" fmla="*/ 14514 w 6872517"/>
              <a:gd name="connsiteY11" fmla="*/ 4926504 h 7431875"/>
              <a:gd name="connsiteX12" fmla="*/ 14514 w 6872517"/>
              <a:gd name="connsiteY12" fmla="*/ 4268382 h 7431875"/>
              <a:gd name="connsiteX13" fmla="*/ 14514 w 6872517"/>
              <a:gd name="connsiteY13" fmla="*/ 2792159 h 7431875"/>
              <a:gd name="connsiteX14" fmla="*/ 14514 w 6872517"/>
              <a:gd name="connsiteY14" fmla="*/ 2647737 h 7431875"/>
              <a:gd name="connsiteX15" fmla="*/ 0 w 6872517"/>
              <a:gd name="connsiteY15" fmla="*/ 480129 h 7431875"/>
              <a:gd name="connsiteX16" fmla="*/ 6872517 w 6872517"/>
              <a:gd name="connsiteY16" fmla="*/ 0 h 7431875"/>
              <a:gd name="connsiteX0" fmla="*/ 6858003 w 6858003"/>
              <a:gd name="connsiteY0" fmla="*/ 0 h 7431875"/>
              <a:gd name="connsiteX1" fmla="*/ 6858000 w 6858003"/>
              <a:gd name="connsiteY1" fmla="*/ 2647737 h 7431875"/>
              <a:gd name="connsiteX2" fmla="*/ 6858000 w 6858003"/>
              <a:gd name="connsiteY2" fmla="*/ 2792159 h 7431875"/>
              <a:gd name="connsiteX3" fmla="*/ 6858000 w 6858003"/>
              <a:gd name="connsiteY3" fmla="*/ 3251225 h 7431875"/>
              <a:gd name="connsiteX4" fmla="*/ 6858000 w 6858003"/>
              <a:gd name="connsiteY4" fmla="*/ 4926504 h 7431875"/>
              <a:gd name="connsiteX5" fmla="*/ 6858000 w 6858003"/>
              <a:gd name="connsiteY5" fmla="*/ 5070926 h 7431875"/>
              <a:gd name="connsiteX6" fmla="*/ 6858000 w 6858003"/>
              <a:gd name="connsiteY6" fmla="*/ 5153108 h 7431875"/>
              <a:gd name="connsiteX7" fmla="*/ 6858000 w 6858003"/>
              <a:gd name="connsiteY7" fmla="*/ 7431875 h 7431875"/>
              <a:gd name="connsiteX8" fmla="*/ 0 w 6858003"/>
              <a:gd name="connsiteY8" fmla="*/ 7431875 h 7431875"/>
              <a:gd name="connsiteX9" fmla="*/ 0 w 6858003"/>
              <a:gd name="connsiteY9" fmla="*/ 5153108 h 7431875"/>
              <a:gd name="connsiteX10" fmla="*/ 0 w 6858003"/>
              <a:gd name="connsiteY10" fmla="*/ 5070926 h 7431875"/>
              <a:gd name="connsiteX11" fmla="*/ 0 w 6858003"/>
              <a:gd name="connsiteY11" fmla="*/ 4926504 h 7431875"/>
              <a:gd name="connsiteX12" fmla="*/ 0 w 6858003"/>
              <a:gd name="connsiteY12" fmla="*/ 4268382 h 7431875"/>
              <a:gd name="connsiteX13" fmla="*/ 0 w 6858003"/>
              <a:gd name="connsiteY13" fmla="*/ 2792159 h 7431875"/>
              <a:gd name="connsiteX14" fmla="*/ 0 w 6858003"/>
              <a:gd name="connsiteY14" fmla="*/ 2647737 h 7431875"/>
              <a:gd name="connsiteX15" fmla="*/ 0 w 6858003"/>
              <a:gd name="connsiteY15" fmla="*/ 552701 h 7431875"/>
              <a:gd name="connsiteX16" fmla="*/ 6858003 w 6858003"/>
              <a:gd name="connsiteY16" fmla="*/ 0 h 7431875"/>
              <a:gd name="connsiteX0" fmla="*/ 6858003 w 6858003"/>
              <a:gd name="connsiteY0" fmla="*/ 0 h 7431875"/>
              <a:gd name="connsiteX1" fmla="*/ 6858000 w 6858003"/>
              <a:gd name="connsiteY1" fmla="*/ 2647737 h 7431875"/>
              <a:gd name="connsiteX2" fmla="*/ 6858000 w 6858003"/>
              <a:gd name="connsiteY2" fmla="*/ 2792159 h 7431875"/>
              <a:gd name="connsiteX3" fmla="*/ 6858000 w 6858003"/>
              <a:gd name="connsiteY3" fmla="*/ 3251225 h 7431875"/>
              <a:gd name="connsiteX4" fmla="*/ 6858000 w 6858003"/>
              <a:gd name="connsiteY4" fmla="*/ 4926504 h 7431875"/>
              <a:gd name="connsiteX5" fmla="*/ 6858000 w 6858003"/>
              <a:gd name="connsiteY5" fmla="*/ 5070926 h 7431875"/>
              <a:gd name="connsiteX6" fmla="*/ 6858000 w 6858003"/>
              <a:gd name="connsiteY6" fmla="*/ 5153108 h 7431875"/>
              <a:gd name="connsiteX7" fmla="*/ 6858000 w 6858003"/>
              <a:gd name="connsiteY7" fmla="*/ 7431875 h 7431875"/>
              <a:gd name="connsiteX8" fmla="*/ 0 w 6858003"/>
              <a:gd name="connsiteY8" fmla="*/ 7431875 h 7431875"/>
              <a:gd name="connsiteX9" fmla="*/ 0 w 6858003"/>
              <a:gd name="connsiteY9" fmla="*/ 5153108 h 7431875"/>
              <a:gd name="connsiteX10" fmla="*/ 0 w 6858003"/>
              <a:gd name="connsiteY10" fmla="*/ 5070926 h 7431875"/>
              <a:gd name="connsiteX11" fmla="*/ 0 w 6858003"/>
              <a:gd name="connsiteY11" fmla="*/ 4926504 h 7431875"/>
              <a:gd name="connsiteX12" fmla="*/ 0 w 6858003"/>
              <a:gd name="connsiteY12" fmla="*/ 4268382 h 7431875"/>
              <a:gd name="connsiteX13" fmla="*/ 0 w 6858003"/>
              <a:gd name="connsiteY13" fmla="*/ 2792159 h 7431875"/>
              <a:gd name="connsiteX14" fmla="*/ 0 w 6858003"/>
              <a:gd name="connsiteY14" fmla="*/ 552701 h 7431875"/>
              <a:gd name="connsiteX15" fmla="*/ 6858003 w 6858003"/>
              <a:gd name="connsiteY15" fmla="*/ 0 h 7431875"/>
              <a:gd name="connsiteX0" fmla="*/ 6858003 w 6858003"/>
              <a:gd name="connsiteY0" fmla="*/ 0 h 7431875"/>
              <a:gd name="connsiteX1" fmla="*/ 6858000 w 6858003"/>
              <a:gd name="connsiteY1" fmla="*/ 2647737 h 7431875"/>
              <a:gd name="connsiteX2" fmla="*/ 6858000 w 6858003"/>
              <a:gd name="connsiteY2" fmla="*/ 2792159 h 7431875"/>
              <a:gd name="connsiteX3" fmla="*/ 6858000 w 6858003"/>
              <a:gd name="connsiteY3" fmla="*/ 3251225 h 7431875"/>
              <a:gd name="connsiteX4" fmla="*/ 6858000 w 6858003"/>
              <a:gd name="connsiteY4" fmla="*/ 4926504 h 7431875"/>
              <a:gd name="connsiteX5" fmla="*/ 6858000 w 6858003"/>
              <a:gd name="connsiteY5" fmla="*/ 5070926 h 7431875"/>
              <a:gd name="connsiteX6" fmla="*/ 6858000 w 6858003"/>
              <a:gd name="connsiteY6" fmla="*/ 5153108 h 7431875"/>
              <a:gd name="connsiteX7" fmla="*/ 6858000 w 6858003"/>
              <a:gd name="connsiteY7" fmla="*/ 7431875 h 7431875"/>
              <a:gd name="connsiteX8" fmla="*/ 0 w 6858003"/>
              <a:gd name="connsiteY8" fmla="*/ 7431875 h 7431875"/>
              <a:gd name="connsiteX9" fmla="*/ 0 w 6858003"/>
              <a:gd name="connsiteY9" fmla="*/ 5153108 h 7431875"/>
              <a:gd name="connsiteX10" fmla="*/ 0 w 6858003"/>
              <a:gd name="connsiteY10" fmla="*/ 5070926 h 7431875"/>
              <a:gd name="connsiteX11" fmla="*/ 0 w 6858003"/>
              <a:gd name="connsiteY11" fmla="*/ 4926504 h 7431875"/>
              <a:gd name="connsiteX12" fmla="*/ 0 w 6858003"/>
              <a:gd name="connsiteY12" fmla="*/ 4268382 h 7431875"/>
              <a:gd name="connsiteX13" fmla="*/ 0 w 6858003"/>
              <a:gd name="connsiteY13" fmla="*/ 552701 h 7431875"/>
              <a:gd name="connsiteX14" fmla="*/ 6858003 w 6858003"/>
              <a:gd name="connsiteY14" fmla="*/ 0 h 7431875"/>
              <a:gd name="connsiteX0" fmla="*/ 6858003 w 6858003"/>
              <a:gd name="connsiteY0" fmla="*/ 0 h 7431875"/>
              <a:gd name="connsiteX1" fmla="*/ 6858000 w 6858003"/>
              <a:gd name="connsiteY1" fmla="*/ 2647737 h 7431875"/>
              <a:gd name="connsiteX2" fmla="*/ 6858000 w 6858003"/>
              <a:gd name="connsiteY2" fmla="*/ 2792159 h 7431875"/>
              <a:gd name="connsiteX3" fmla="*/ 6858000 w 6858003"/>
              <a:gd name="connsiteY3" fmla="*/ 3251225 h 7431875"/>
              <a:gd name="connsiteX4" fmla="*/ 6858000 w 6858003"/>
              <a:gd name="connsiteY4" fmla="*/ 4926504 h 7431875"/>
              <a:gd name="connsiteX5" fmla="*/ 6858000 w 6858003"/>
              <a:gd name="connsiteY5" fmla="*/ 5070926 h 7431875"/>
              <a:gd name="connsiteX6" fmla="*/ 6858000 w 6858003"/>
              <a:gd name="connsiteY6" fmla="*/ 5153108 h 7431875"/>
              <a:gd name="connsiteX7" fmla="*/ 6858000 w 6858003"/>
              <a:gd name="connsiteY7" fmla="*/ 7431875 h 7431875"/>
              <a:gd name="connsiteX8" fmla="*/ 0 w 6858003"/>
              <a:gd name="connsiteY8" fmla="*/ 7431875 h 7431875"/>
              <a:gd name="connsiteX9" fmla="*/ 0 w 6858003"/>
              <a:gd name="connsiteY9" fmla="*/ 5153108 h 7431875"/>
              <a:gd name="connsiteX10" fmla="*/ 0 w 6858003"/>
              <a:gd name="connsiteY10" fmla="*/ 5070926 h 7431875"/>
              <a:gd name="connsiteX11" fmla="*/ 0 w 6858003"/>
              <a:gd name="connsiteY11" fmla="*/ 4926504 h 7431875"/>
              <a:gd name="connsiteX12" fmla="*/ 0 w 6858003"/>
              <a:gd name="connsiteY12" fmla="*/ 552701 h 7431875"/>
              <a:gd name="connsiteX13" fmla="*/ 6858003 w 6858003"/>
              <a:gd name="connsiteY13" fmla="*/ 0 h 7431875"/>
              <a:gd name="connsiteX0" fmla="*/ 6858003 w 6858003"/>
              <a:gd name="connsiteY0" fmla="*/ 0 h 7431875"/>
              <a:gd name="connsiteX1" fmla="*/ 6858000 w 6858003"/>
              <a:gd name="connsiteY1" fmla="*/ 2647737 h 7431875"/>
              <a:gd name="connsiteX2" fmla="*/ 6858000 w 6858003"/>
              <a:gd name="connsiteY2" fmla="*/ 2792159 h 7431875"/>
              <a:gd name="connsiteX3" fmla="*/ 6858000 w 6858003"/>
              <a:gd name="connsiteY3" fmla="*/ 3251225 h 7431875"/>
              <a:gd name="connsiteX4" fmla="*/ 6858000 w 6858003"/>
              <a:gd name="connsiteY4" fmla="*/ 4926504 h 7431875"/>
              <a:gd name="connsiteX5" fmla="*/ 6858000 w 6858003"/>
              <a:gd name="connsiteY5" fmla="*/ 5070926 h 7431875"/>
              <a:gd name="connsiteX6" fmla="*/ 6858000 w 6858003"/>
              <a:gd name="connsiteY6" fmla="*/ 5153108 h 7431875"/>
              <a:gd name="connsiteX7" fmla="*/ 6858000 w 6858003"/>
              <a:gd name="connsiteY7" fmla="*/ 7431875 h 7431875"/>
              <a:gd name="connsiteX8" fmla="*/ 0 w 6858003"/>
              <a:gd name="connsiteY8" fmla="*/ 7431875 h 7431875"/>
              <a:gd name="connsiteX9" fmla="*/ 0 w 6858003"/>
              <a:gd name="connsiteY9" fmla="*/ 5153108 h 7431875"/>
              <a:gd name="connsiteX10" fmla="*/ 0 w 6858003"/>
              <a:gd name="connsiteY10" fmla="*/ 5070926 h 7431875"/>
              <a:gd name="connsiteX11" fmla="*/ 0 w 6858003"/>
              <a:gd name="connsiteY11" fmla="*/ 552701 h 7431875"/>
              <a:gd name="connsiteX12" fmla="*/ 6858003 w 6858003"/>
              <a:gd name="connsiteY12" fmla="*/ 0 h 7431875"/>
              <a:gd name="connsiteX0" fmla="*/ 6858003 w 6858003"/>
              <a:gd name="connsiteY0" fmla="*/ 0 h 7431875"/>
              <a:gd name="connsiteX1" fmla="*/ 6858000 w 6858003"/>
              <a:gd name="connsiteY1" fmla="*/ 2647737 h 7431875"/>
              <a:gd name="connsiteX2" fmla="*/ 6858000 w 6858003"/>
              <a:gd name="connsiteY2" fmla="*/ 2792159 h 7431875"/>
              <a:gd name="connsiteX3" fmla="*/ 6858000 w 6858003"/>
              <a:gd name="connsiteY3" fmla="*/ 3251225 h 7431875"/>
              <a:gd name="connsiteX4" fmla="*/ 6858000 w 6858003"/>
              <a:gd name="connsiteY4" fmla="*/ 4926504 h 7431875"/>
              <a:gd name="connsiteX5" fmla="*/ 6858000 w 6858003"/>
              <a:gd name="connsiteY5" fmla="*/ 5070926 h 7431875"/>
              <a:gd name="connsiteX6" fmla="*/ 6858000 w 6858003"/>
              <a:gd name="connsiteY6" fmla="*/ 5153108 h 7431875"/>
              <a:gd name="connsiteX7" fmla="*/ 6858000 w 6858003"/>
              <a:gd name="connsiteY7" fmla="*/ 7431875 h 7431875"/>
              <a:gd name="connsiteX8" fmla="*/ 0 w 6858003"/>
              <a:gd name="connsiteY8" fmla="*/ 7431875 h 7431875"/>
              <a:gd name="connsiteX9" fmla="*/ 0 w 6858003"/>
              <a:gd name="connsiteY9" fmla="*/ 5153108 h 7431875"/>
              <a:gd name="connsiteX10" fmla="*/ 0 w 6858003"/>
              <a:gd name="connsiteY10" fmla="*/ 552701 h 7431875"/>
              <a:gd name="connsiteX11" fmla="*/ 6858003 w 6858003"/>
              <a:gd name="connsiteY11" fmla="*/ 0 h 7431875"/>
              <a:gd name="connsiteX0" fmla="*/ 6858003 w 6858003"/>
              <a:gd name="connsiteY0" fmla="*/ 0 h 7431875"/>
              <a:gd name="connsiteX1" fmla="*/ 6858000 w 6858003"/>
              <a:gd name="connsiteY1" fmla="*/ 2647737 h 7431875"/>
              <a:gd name="connsiteX2" fmla="*/ 6858000 w 6858003"/>
              <a:gd name="connsiteY2" fmla="*/ 2792159 h 7431875"/>
              <a:gd name="connsiteX3" fmla="*/ 6858000 w 6858003"/>
              <a:gd name="connsiteY3" fmla="*/ 3251225 h 7431875"/>
              <a:gd name="connsiteX4" fmla="*/ 6858000 w 6858003"/>
              <a:gd name="connsiteY4" fmla="*/ 4926504 h 7431875"/>
              <a:gd name="connsiteX5" fmla="*/ 6858000 w 6858003"/>
              <a:gd name="connsiteY5" fmla="*/ 5070926 h 7431875"/>
              <a:gd name="connsiteX6" fmla="*/ 6858000 w 6858003"/>
              <a:gd name="connsiteY6" fmla="*/ 5153108 h 7431875"/>
              <a:gd name="connsiteX7" fmla="*/ 6858000 w 6858003"/>
              <a:gd name="connsiteY7" fmla="*/ 7431875 h 7431875"/>
              <a:gd name="connsiteX8" fmla="*/ 0 w 6858003"/>
              <a:gd name="connsiteY8" fmla="*/ 7431875 h 7431875"/>
              <a:gd name="connsiteX9" fmla="*/ 0 w 6858003"/>
              <a:gd name="connsiteY9" fmla="*/ 552701 h 7431875"/>
              <a:gd name="connsiteX10" fmla="*/ 6858003 w 6858003"/>
              <a:gd name="connsiteY10" fmla="*/ 0 h 7431875"/>
              <a:gd name="connsiteX0" fmla="*/ 6858003 w 6858003"/>
              <a:gd name="connsiteY0" fmla="*/ 0 h 7431875"/>
              <a:gd name="connsiteX1" fmla="*/ 6858000 w 6858003"/>
              <a:gd name="connsiteY1" fmla="*/ 2647737 h 7431875"/>
              <a:gd name="connsiteX2" fmla="*/ 6858000 w 6858003"/>
              <a:gd name="connsiteY2" fmla="*/ 2792159 h 7431875"/>
              <a:gd name="connsiteX3" fmla="*/ 6858000 w 6858003"/>
              <a:gd name="connsiteY3" fmla="*/ 3251225 h 7431875"/>
              <a:gd name="connsiteX4" fmla="*/ 6858000 w 6858003"/>
              <a:gd name="connsiteY4" fmla="*/ 4926504 h 7431875"/>
              <a:gd name="connsiteX5" fmla="*/ 6858000 w 6858003"/>
              <a:gd name="connsiteY5" fmla="*/ 5070926 h 7431875"/>
              <a:gd name="connsiteX6" fmla="*/ 6858000 w 6858003"/>
              <a:gd name="connsiteY6" fmla="*/ 7431875 h 7431875"/>
              <a:gd name="connsiteX7" fmla="*/ 0 w 6858003"/>
              <a:gd name="connsiteY7" fmla="*/ 7431875 h 7431875"/>
              <a:gd name="connsiteX8" fmla="*/ 0 w 6858003"/>
              <a:gd name="connsiteY8" fmla="*/ 552701 h 7431875"/>
              <a:gd name="connsiteX9" fmla="*/ 6858003 w 6858003"/>
              <a:gd name="connsiteY9" fmla="*/ 0 h 7431875"/>
              <a:gd name="connsiteX0" fmla="*/ 6858003 w 6858003"/>
              <a:gd name="connsiteY0" fmla="*/ 0 h 7431875"/>
              <a:gd name="connsiteX1" fmla="*/ 6858000 w 6858003"/>
              <a:gd name="connsiteY1" fmla="*/ 2647737 h 7431875"/>
              <a:gd name="connsiteX2" fmla="*/ 6858000 w 6858003"/>
              <a:gd name="connsiteY2" fmla="*/ 2792159 h 7431875"/>
              <a:gd name="connsiteX3" fmla="*/ 6858000 w 6858003"/>
              <a:gd name="connsiteY3" fmla="*/ 3251225 h 7431875"/>
              <a:gd name="connsiteX4" fmla="*/ 6858000 w 6858003"/>
              <a:gd name="connsiteY4" fmla="*/ 4926504 h 7431875"/>
              <a:gd name="connsiteX5" fmla="*/ 6858000 w 6858003"/>
              <a:gd name="connsiteY5" fmla="*/ 7431875 h 7431875"/>
              <a:gd name="connsiteX6" fmla="*/ 0 w 6858003"/>
              <a:gd name="connsiteY6" fmla="*/ 7431875 h 7431875"/>
              <a:gd name="connsiteX7" fmla="*/ 0 w 6858003"/>
              <a:gd name="connsiteY7" fmla="*/ 552701 h 7431875"/>
              <a:gd name="connsiteX8" fmla="*/ 6858003 w 6858003"/>
              <a:gd name="connsiteY8" fmla="*/ 0 h 7431875"/>
              <a:gd name="connsiteX0" fmla="*/ 6858003 w 6858003"/>
              <a:gd name="connsiteY0" fmla="*/ 0 h 7431875"/>
              <a:gd name="connsiteX1" fmla="*/ 6858000 w 6858003"/>
              <a:gd name="connsiteY1" fmla="*/ 2647737 h 7431875"/>
              <a:gd name="connsiteX2" fmla="*/ 6858000 w 6858003"/>
              <a:gd name="connsiteY2" fmla="*/ 2792159 h 7431875"/>
              <a:gd name="connsiteX3" fmla="*/ 6858000 w 6858003"/>
              <a:gd name="connsiteY3" fmla="*/ 3251225 h 7431875"/>
              <a:gd name="connsiteX4" fmla="*/ 6858000 w 6858003"/>
              <a:gd name="connsiteY4" fmla="*/ 7431875 h 7431875"/>
              <a:gd name="connsiteX5" fmla="*/ 0 w 6858003"/>
              <a:gd name="connsiteY5" fmla="*/ 7431875 h 7431875"/>
              <a:gd name="connsiteX6" fmla="*/ 0 w 6858003"/>
              <a:gd name="connsiteY6" fmla="*/ 552701 h 7431875"/>
              <a:gd name="connsiteX7" fmla="*/ 6858003 w 6858003"/>
              <a:gd name="connsiteY7" fmla="*/ 0 h 7431875"/>
              <a:gd name="connsiteX0" fmla="*/ 6858003 w 6858003"/>
              <a:gd name="connsiteY0" fmla="*/ 0 h 7431875"/>
              <a:gd name="connsiteX1" fmla="*/ 6858000 w 6858003"/>
              <a:gd name="connsiteY1" fmla="*/ 2647737 h 7431875"/>
              <a:gd name="connsiteX2" fmla="*/ 6858000 w 6858003"/>
              <a:gd name="connsiteY2" fmla="*/ 2792159 h 7431875"/>
              <a:gd name="connsiteX3" fmla="*/ 6858000 w 6858003"/>
              <a:gd name="connsiteY3" fmla="*/ 7431875 h 7431875"/>
              <a:gd name="connsiteX4" fmla="*/ 0 w 6858003"/>
              <a:gd name="connsiteY4" fmla="*/ 7431875 h 7431875"/>
              <a:gd name="connsiteX5" fmla="*/ 0 w 6858003"/>
              <a:gd name="connsiteY5" fmla="*/ 552701 h 7431875"/>
              <a:gd name="connsiteX6" fmla="*/ 6858003 w 6858003"/>
              <a:gd name="connsiteY6" fmla="*/ 0 h 7431875"/>
              <a:gd name="connsiteX0" fmla="*/ 6858003 w 6858003"/>
              <a:gd name="connsiteY0" fmla="*/ 0 h 7431875"/>
              <a:gd name="connsiteX1" fmla="*/ 6858000 w 6858003"/>
              <a:gd name="connsiteY1" fmla="*/ 2647737 h 7431875"/>
              <a:gd name="connsiteX2" fmla="*/ 6858000 w 6858003"/>
              <a:gd name="connsiteY2" fmla="*/ 7431875 h 7431875"/>
              <a:gd name="connsiteX3" fmla="*/ 0 w 6858003"/>
              <a:gd name="connsiteY3" fmla="*/ 7431875 h 7431875"/>
              <a:gd name="connsiteX4" fmla="*/ 0 w 6858003"/>
              <a:gd name="connsiteY4" fmla="*/ 552701 h 7431875"/>
              <a:gd name="connsiteX5" fmla="*/ 6858003 w 6858003"/>
              <a:gd name="connsiteY5" fmla="*/ 0 h 7431875"/>
              <a:gd name="connsiteX0" fmla="*/ 6872517 w 6872517"/>
              <a:gd name="connsiteY0" fmla="*/ 42385 h 6879174"/>
              <a:gd name="connsiteX1" fmla="*/ 6858000 w 6872517"/>
              <a:gd name="connsiteY1" fmla="*/ 2095036 h 6879174"/>
              <a:gd name="connsiteX2" fmla="*/ 6858000 w 6872517"/>
              <a:gd name="connsiteY2" fmla="*/ 6879174 h 6879174"/>
              <a:gd name="connsiteX3" fmla="*/ 0 w 6872517"/>
              <a:gd name="connsiteY3" fmla="*/ 6879174 h 6879174"/>
              <a:gd name="connsiteX4" fmla="*/ 0 w 6872517"/>
              <a:gd name="connsiteY4" fmla="*/ 0 h 6879174"/>
              <a:gd name="connsiteX5" fmla="*/ 6872517 w 6872517"/>
              <a:gd name="connsiteY5" fmla="*/ 42385 h 6879174"/>
              <a:gd name="connsiteX0" fmla="*/ 6872520 w 6872520"/>
              <a:gd name="connsiteY0" fmla="*/ 0 h 6880332"/>
              <a:gd name="connsiteX1" fmla="*/ 6858000 w 6872520"/>
              <a:gd name="connsiteY1" fmla="*/ 2096194 h 6880332"/>
              <a:gd name="connsiteX2" fmla="*/ 6858000 w 6872520"/>
              <a:gd name="connsiteY2" fmla="*/ 6880332 h 6880332"/>
              <a:gd name="connsiteX3" fmla="*/ 0 w 6872520"/>
              <a:gd name="connsiteY3" fmla="*/ 6880332 h 6880332"/>
              <a:gd name="connsiteX4" fmla="*/ 0 w 6872520"/>
              <a:gd name="connsiteY4" fmla="*/ 1158 h 6880332"/>
              <a:gd name="connsiteX5" fmla="*/ 6872520 w 6872520"/>
              <a:gd name="connsiteY5" fmla="*/ 0 h 6880332"/>
              <a:gd name="connsiteX0" fmla="*/ 6872520 w 6872520"/>
              <a:gd name="connsiteY0" fmla="*/ 0 h 6880332"/>
              <a:gd name="connsiteX1" fmla="*/ 6858000 w 6872520"/>
              <a:gd name="connsiteY1" fmla="*/ 2096194 h 6880332"/>
              <a:gd name="connsiteX2" fmla="*/ 6858000 w 6872520"/>
              <a:gd name="connsiteY2" fmla="*/ 6880332 h 6880332"/>
              <a:gd name="connsiteX3" fmla="*/ 0 w 6872520"/>
              <a:gd name="connsiteY3" fmla="*/ 6880332 h 6880332"/>
              <a:gd name="connsiteX4" fmla="*/ 0 w 6872520"/>
              <a:gd name="connsiteY4" fmla="*/ 1158 h 6880332"/>
              <a:gd name="connsiteX5" fmla="*/ 6872520 w 6872520"/>
              <a:gd name="connsiteY5" fmla="*/ 0 h 6880332"/>
              <a:gd name="connsiteX0" fmla="*/ 6843491 w 6858000"/>
              <a:gd name="connsiteY0" fmla="*/ 202042 h 6879174"/>
              <a:gd name="connsiteX1" fmla="*/ 6858000 w 6858000"/>
              <a:gd name="connsiteY1" fmla="*/ 2095036 h 6879174"/>
              <a:gd name="connsiteX2" fmla="*/ 6858000 w 6858000"/>
              <a:gd name="connsiteY2" fmla="*/ 6879174 h 6879174"/>
              <a:gd name="connsiteX3" fmla="*/ 0 w 6858000"/>
              <a:gd name="connsiteY3" fmla="*/ 6879174 h 6879174"/>
              <a:gd name="connsiteX4" fmla="*/ 0 w 6858000"/>
              <a:gd name="connsiteY4" fmla="*/ 0 h 6879174"/>
              <a:gd name="connsiteX5" fmla="*/ 6843491 w 6858000"/>
              <a:gd name="connsiteY5" fmla="*/ 202042 h 6879174"/>
              <a:gd name="connsiteX0" fmla="*/ 6843491 w 6858000"/>
              <a:gd name="connsiteY0" fmla="*/ 202042 h 6879174"/>
              <a:gd name="connsiteX1" fmla="*/ 6858000 w 6858000"/>
              <a:gd name="connsiteY1" fmla="*/ 2095036 h 6879174"/>
              <a:gd name="connsiteX2" fmla="*/ 6858000 w 6858000"/>
              <a:gd name="connsiteY2" fmla="*/ 6879174 h 6879174"/>
              <a:gd name="connsiteX3" fmla="*/ 0 w 6858000"/>
              <a:gd name="connsiteY3" fmla="*/ 6879174 h 6879174"/>
              <a:gd name="connsiteX4" fmla="*/ 0 w 6858000"/>
              <a:gd name="connsiteY4" fmla="*/ 0 h 6879174"/>
              <a:gd name="connsiteX5" fmla="*/ 6843491 w 6858000"/>
              <a:gd name="connsiteY5" fmla="*/ 202042 h 6879174"/>
              <a:gd name="connsiteX0" fmla="*/ 6843491 w 6858000"/>
              <a:gd name="connsiteY0" fmla="*/ 202042 h 6879174"/>
              <a:gd name="connsiteX1" fmla="*/ 6858000 w 6858000"/>
              <a:gd name="connsiteY1" fmla="*/ 2095036 h 6879174"/>
              <a:gd name="connsiteX2" fmla="*/ 6858000 w 6858000"/>
              <a:gd name="connsiteY2" fmla="*/ 6879174 h 6879174"/>
              <a:gd name="connsiteX3" fmla="*/ 0 w 6858000"/>
              <a:gd name="connsiteY3" fmla="*/ 6879174 h 6879174"/>
              <a:gd name="connsiteX4" fmla="*/ 0 w 6858000"/>
              <a:gd name="connsiteY4" fmla="*/ 0 h 6879174"/>
              <a:gd name="connsiteX5" fmla="*/ 6843491 w 6858000"/>
              <a:gd name="connsiteY5" fmla="*/ 202042 h 6879174"/>
              <a:gd name="connsiteX0" fmla="*/ 6856191 w 6858000"/>
              <a:gd name="connsiteY0" fmla="*/ 214742 h 6879174"/>
              <a:gd name="connsiteX1" fmla="*/ 6858000 w 6858000"/>
              <a:gd name="connsiteY1" fmla="*/ 2095036 h 6879174"/>
              <a:gd name="connsiteX2" fmla="*/ 6858000 w 6858000"/>
              <a:gd name="connsiteY2" fmla="*/ 6879174 h 6879174"/>
              <a:gd name="connsiteX3" fmla="*/ 0 w 6858000"/>
              <a:gd name="connsiteY3" fmla="*/ 6879174 h 6879174"/>
              <a:gd name="connsiteX4" fmla="*/ 0 w 6858000"/>
              <a:gd name="connsiteY4" fmla="*/ 0 h 6879174"/>
              <a:gd name="connsiteX5" fmla="*/ 6856191 w 6858000"/>
              <a:gd name="connsiteY5" fmla="*/ 214742 h 6879174"/>
              <a:gd name="connsiteX0" fmla="*/ 6856191 w 6858000"/>
              <a:gd name="connsiteY0" fmla="*/ 209979 h 6879174"/>
              <a:gd name="connsiteX1" fmla="*/ 6858000 w 6858000"/>
              <a:gd name="connsiteY1" fmla="*/ 2095036 h 6879174"/>
              <a:gd name="connsiteX2" fmla="*/ 6858000 w 6858000"/>
              <a:gd name="connsiteY2" fmla="*/ 6879174 h 6879174"/>
              <a:gd name="connsiteX3" fmla="*/ 0 w 6858000"/>
              <a:gd name="connsiteY3" fmla="*/ 6879174 h 6879174"/>
              <a:gd name="connsiteX4" fmla="*/ 0 w 6858000"/>
              <a:gd name="connsiteY4" fmla="*/ 0 h 6879174"/>
              <a:gd name="connsiteX5" fmla="*/ 6856191 w 6858000"/>
              <a:gd name="connsiteY5" fmla="*/ 209979 h 6879174"/>
              <a:gd name="connsiteX0" fmla="*/ 6868891 w 6868891"/>
              <a:gd name="connsiteY0" fmla="*/ 197279 h 6879174"/>
              <a:gd name="connsiteX1" fmla="*/ 6858000 w 6868891"/>
              <a:gd name="connsiteY1" fmla="*/ 2095036 h 6879174"/>
              <a:gd name="connsiteX2" fmla="*/ 6858000 w 6868891"/>
              <a:gd name="connsiteY2" fmla="*/ 6879174 h 6879174"/>
              <a:gd name="connsiteX3" fmla="*/ 0 w 6868891"/>
              <a:gd name="connsiteY3" fmla="*/ 6879174 h 6879174"/>
              <a:gd name="connsiteX4" fmla="*/ 0 w 6868891"/>
              <a:gd name="connsiteY4" fmla="*/ 0 h 6879174"/>
              <a:gd name="connsiteX5" fmla="*/ 6868891 w 6868891"/>
              <a:gd name="connsiteY5" fmla="*/ 197279 h 6879174"/>
              <a:gd name="connsiteX0" fmla="*/ 6868891 w 7721392"/>
              <a:gd name="connsiteY0" fmla="*/ 197279 h 6879174"/>
              <a:gd name="connsiteX1" fmla="*/ 6858000 w 7721392"/>
              <a:gd name="connsiteY1" fmla="*/ 6879174 h 6879174"/>
              <a:gd name="connsiteX2" fmla="*/ 0 w 7721392"/>
              <a:gd name="connsiteY2" fmla="*/ 6879174 h 6879174"/>
              <a:gd name="connsiteX3" fmla="*/ 0 w 7721392"/>
              <a:gd name="connsiteY3" fmla="*/ 0 h 6879174"/>
              <a:gd name="connsiteX4" fmla="*/ 6868891 w 7721392"/>
              <a:gd name="connsiteY4" fmla="*/ 197279 h 6879174"/>
              <a:gd name="connsiteX0" fmla="*/ 6868891 w 7373946"/>
              <a:gd name="connsiteY0" fmla="*/ 197279 h 6879174"/>
              <a:gd name="connsiteX1" fmla="*/ 6858000 w 7373946"/>
              <a:gd name="connsiteY1" fmla="*/ 6879174 h 6879174"/>
              <a:gd name="connsiteX2" fmla="*/ 0 w 7373946"/>
              <a:gd name="connsiteY2" fmla="*/ 6879174 h 6879174"/>
              <a:gd name="connsiteX3" fmla="*/ 0 w 7373946"/>
              <a:gd name="connsiteY3" fmla="*/ 0 h 6879174"/>
              <a:gd name="connsiteX4" fmla="*/ 6868891 w 7373946"/>
              <a:gd name="connsiteY4" fmla="*/ 197279 h 6879174"/>
              <a:gd name="connsiteX0" fmla="*/ 6868891 w 8182025"/>
              <a:gd name="connsiteY0" fmla="*/ 197279 h 6879174"/>
              <a:gd name="connsiteX1" fmla="*/ 6858000 w 8182025"/>
              <a:gd name="connsiteY1" fmla="*/ 6879174 h 6879174"/>
              <a:gd name="connsiteX2" fmla="*/ 0 w 8182025"/>
              <a:gd name="connsiteY2" fmla="*/ 6879174 h 6879174"/>
              <a:gd name="connsiteX3" fmla="*/ 0 w 8182025"/>
              <a:gd name="connsiteY3" fmla="*/ 0 h 6879174"/>
              <a:gd name="connsiteX4" fmla="*/ 6868891 w 8182025"/>
              <a:gd name="connsiteY4" fmla="*/ 197279 h 6879174"/>
              <a:gd name="connsiteX0" fmla="*/ 6868891 w 8182025"/>
              <a:gd name="connsiteY0" fmla="*/ 197279 h 6879174"/>
              <a:gd name="connsiteX1" fmla="*/ 6858000 w 8182025"/>
              <a:gd name="connsiteY1" fmla="*/ 6879174 h 6879174"/>
              <a:gd name="connsiteX2" fmla="*/ 0 w 8182025"/>
              <a:gd name="connsiteY2" fmla="*/ 6879174 h 6879174"/>
              <a:gd name="connsiteX3" fmla="*/ 0 w 8182025"/>
              <a:gd name="connsiteY3" fmla="*/ 0 h 6879174"/>
              <a:gd name="connsiteX4" fmla="*/ 6868891 w 8182025"/>
              <a:gd name="connsiteY4" fmla="*/ 197279 h 6879174"/>
              <a:gd name="connsiteX0" fmla="*/ 6868891 w 8182025"/>
              <a:gd name="connsiteY0" fmla="*/ 197279 h 6879174"/>
              <a:gd name="connsiteX1" fmla="*/ 6858000 w 8182025"/>
              <a:gd name="connsiteY1" fmla="*/ 6879174 h 6879174"/>
              <a:gd name="connsiteX2" fmla="*/ 0 w 8182025"/>
              <a:gd name="connsiteY2" fmla="*/ 6879174 h 6879174"/>
              <a:gd name="connsiteX3" fmla="*/ 0 w 8182025"/>
              <a:gd name="connsiteY3" fmla="*/ 0 h 6879174"/>
              <a:gd name="connsiteX4" fmla="*/ 6868891 w 8182025"/>
              <a:gd name="connsiteY4" fmla="*/ 197279 h 6879174"/>
              <a:gd name="connsiteX0" fmla="*/ 6868891 w 8182025"/>
              <a:gd name="connsiteY0" fmla="*/ 197279 h 6879174"/>
              <a:gd name="connsiteX1" fmla="*/ 6858000 w 8182025"/>
              <a:gd name="connsiteY1" fmla="*/ 6879174 h 6879174"/>
              <a:gd name="connsiteX2" fmla="*/ 0 w 8182025"/>
              <a:gd name="connsiteY2" fmla="*/ 6879174 h 6879174"/>
              <a:gd name="connsiteX3" fmla="*/ 0 w 8182025"/>
              <a:gd name="connsiteY3" fmla="*/ 0 h 6879174"/>
              <a:gd name="connsiteX4" fmla="*/ 6868891 w 8182025"/>
              <a:gd name="connsiteY4" fmla="*/ 197279 h 6879174"/>
              <a:gd name="connsiteX0" fmla="*/ 6868891 w 7374082"/>
              <a:gd name="connsiteY0" fmla="*/ 197279 h 7217839"/>
              <a:gd name="connsiteX1" fmla="*/ 6858000 w 7374082"/>
              <a:gd name="connsiteY1" fmla="*/ 6879174 h 7217839"/>
              <a:gd name="connsiteX2" fmla="*/ 0 w 7374082"/>
              <a:gd name="connsiteY2" fmla="*/ 6879174 h 7217839"/>
              <a:gd name="connsiteX3" fmla="*/ 0 w 7374082"/>
              <a:gd name="connsiteY3" fmla="*/ 0 h 7217839"/>
              <a:gd name="connsiteX4" fmla="*/ 6868891 w 7374082"/>
              <a:gd name="connsiteY4" fmla="*/ 197279 h 7217839"/>
              <a:gd name="connsiteX0" fmla="*/ 6868891 w 7513044"/>
              <a:gd name="connsiteY0" fmla="*/ 197279 h 6879174"/>
              <a:gd name="connsiteX1" fmla="*/ 6858000 w 7513044"/>
              <a:gd name="connsiteY1" fmla="*/ 6879174 h 6879174"/>
              <a:gd name="connsiteX2" fmla="*/ 0 w 7513044"/>
              <a:gd name="connsiteY2" fmla="*/ 6879174 h 6879174"/>
              <a:gd name="connsiteX3" fmla="*/ 0 w 7513044"/>
              <a:gd name="connsiteY3" fmla="*/ 0 h 6879174"/>
              <a:gd name="connsiteX4" fmla="*/ 6868891 w 7513044"/>
              <a:gd name="connsiteY4" fmla="*/ 197279 h 6879174"/>
              <a:gd name="connsiteX0" fmla="*/ 6868891 w 7374082"/>
              <a:gd name="connsiteY0" fmla="*/ 197279 h 6879174"/>
              <a:gd name="connsiteX1" fmla="*/ 6858000 w 7374082"/>
              <a:gd name="connsiteY1" fmla="*/ 6879174 h 6879174"/>
              <a:gd name="connsiteX2" fmla="*/ 0 w 7374082"/>
              <a:gd name="connsiteY2" fmla="*/ 6879174 h 6879174"/>
              <a:gd name="connsiteX3" fmla="*/ 0 w 7374082"/>
              <a:gd name="connsiteY3" fmla="*/ 0 h 6879174"/>
              <a:gd name="connsiteX4" fmla="*/ 6868891 w 7374082"/>
              <a:gd name="connsiteY4" fmla="*/ 197279 h 6879174"/>
              <a:gd name="connsiteX0" fmla="*/ 6868891 w 6868891"/>
              <a:gd name="connsiteY0" fmla="*/ 197279 h 6879174"/>
              <a:gd name="connsiteX1" fmla="*/ 6858000 w 6868891"/>
              <a:gd name="connsiteY1" fmla="*/ 6879174 h 6879174"/>
              <a:gd name="connsiteX2" fmla="*/ 0 w 6868891"/>
              <a:gd name="connsiteY2" fmla="*/ 6879174 h 6879174"/>
              <a:gd name="connsiteX3" fmla="*/ 0 w 6868891"/>
              <a:gd name="connsiteY3" fmla="*/ 0 h 6879174"/>
              <a:gd name="connsiteX4" fmla="*/ 6868891 w 6868891"/>
              <a:gd name="connsiteY4" fmla="*/ 197279 h 6879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68891" h="6879174">
                <a:moveTo>
                  <a:pt x="6868891" y="197279"/>
                </a:moveTo>
                <a:cubicBezTo>
                  <a:pt x="6865263" y="1808265"/>
                  <a:pt x="6858000" y="6879174"/>
                  <a:pt x="6858000" y="6879174"/>
                </a:cubicBezTo>
                <a:lnTo>
                  <a:pt x="0" y="6879174"/>
                </a:lnTo>
                <a:lnTo>
                  <a:pt x="0" y="0"/>
                </a:lnTo>
                <a:cubicBezTo>
                  <a:pt x="2329546" y="1257529"/>
                  <a:pt x="4524837" y="1741029"/>
                  <a:pt x="6868891" y="197279"/>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80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2" name="矩形 71"/>
          <p:cNvSpPr/>
          <p:nvPr/>
        </p:nvSpPr>
        <p:spPr>
          <a:xfrm>
            <a:off x="4671463" y="3332065"/>
            <a:ext cx="462805" cy="433547"/>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a:latin typeface="微软雅黑" panose="020B0503020204020204" pitchFamily="34" charset="-122"/>
                <a:ea typeface="微软雅黑" panose="020B0503020204020204" pitchFamily="34" charset="-122"/>
                <a:sym typeface="微软雅黑" panose="020B0503020204020204" pitchFamily="34" charset="-122"/>
              </a:rPr>
              <a:t>1</a:t>
            </a:r>
            <a:endParaRPr lang="zh-CN" altLang="en-US" sz="14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3" name="矩形 72"/>
          <p:cNvSpPr/>
          <p:nvPr/>
        </p:nvSpPr>
        <p:spPr>
          <a:xfrm>
            <a:off x="5340092" y="3279987"/>
            <a:ext cx="2698175" cy="5232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CN" altLang="en-US" sz="2800"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研究背景与意义</a:t>
            </a:r>
          </a:p>
        </p:txBody>
      </p:sp>
      <p:sp>
        <p:nvSpPr>
          <p:cNvPr id="74" name="矩形 73"/>
          <p:cNvSpPr/>
          <p:nvPr/>
        </p:nvSpPr>
        <p:spPr>
          <a:xfrm>
            <a:off x="4675928" y="3975115"/>
            <a:ext cx="462805" cy="433547"/>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a:latin typeface="微软雅黑" panose="020B0503020204020204" pitchFamily="34" charset="-122"/>
                <a:ea typeface="微软雅黑" panose="020B0503020204020204" pitchFamily="34" charset="-122"/>
                <a:sym typeface="微软雅黑" panose="020B0503020204020204" pitchFamily="34" charset="-122"/>
              </a:rPr>
              <a:t>2</a:t>
            </a:r>
            <a:endParaRPr lang="zh-CN" altLang="en-US" sz="14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5" name="矩形 74"/>
          <p:cNvSpPr/>
          <p:nvPr/>
        </p:nvSpPr>
        <p:spPr>
          <a:xfrm>
            <a:off x="5340091" y="3908439"/>
            <a:ext cx="2698175" cy="5232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CN" altLang="en-US" sz="2800"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国内外研究现状</a:t>
            </a:r>
          </a:p>
        </p:txBody>
      </p:sp>
      <p:sp>
        <p:nvSpPr>
          <p:cNvPr id="24" name="文本框 23">
            <a:extLst>
              <a:ext uri="{FF2B5EF4-FFF2-40B4-BE49-F238E27FC236}">
                <a16:creationId xmlns:a16="http://schemas.microsoft.com/office/drawing/2014/main" id="{8F1422A7-7A7C-476D-A7B7-3AA70DACB57F}"/>
              </a:ext>
            </a:extLst>
          </p:cNvPr>
          <p:cNvSpPr txBox="1"/>
          <p:nvPr/>
        </p:nvSpPr>
        <p:spPr>
          <a:xfrm>
            <a:off x="4630881" y="2339252"/>
            <a:ext cx="3034805" cy="523220"/>
          </a:xfrm>
          <a:prstGeom prst="rect">
            <a:avLst/>
          </a:prstGeom>
          <a:solidFill>
            <a:schemeClr val="bg1">
              <a:alpha val="0"/>
            </a:schemeClr>
          </a:solidFill>
        </p:spPr>
        <p:txBody>
          <a:bodyPr wrap="none">
            <a:spAutoFit/>
          </a:bodyPr>
          <a:lstStyle>
            <a:lvl1pPr eaLnBrk="0" hangingPunct="0">
              <a:defRPr sz="2800" b="1">
                <a:solidFill>
                  <a:schemeClr val="accent1"/>
                </a:solidFill>
                <a:latin typeface="微软雅黑" pitchFamily="34" charset="-122"/>
                <a:ea typeface="微软雅黑" pitchFamily="34" charset="-122"/>
                <a:cs typeface="+mj-cs"/>
              </a:defRPr>
            </a:lvl1pPr>
            <a:lvl2pPr algn="r" eaLnBrk="0" hangingPunct="0">
              <a:defRPr sz="2000" b="1">
                <a:solidFill>
                  <a:srgbClr val="404040"/>
                </a:solidFill>
                <a:latin typeface="微软雅黑" panose="020B0503020204020204" pitchFamily="34" charset="-122"/>
                <a:ea typeface="微软雅黑" panose="020B0503020204020204" pitchFamily="34" charset="-122"/>
              </a:defRPr>
            </a:lvl2pPr>
            <a:lvl3pPr algn="r" eaLnBrk="0" hangingPunct="0">
              <a:defRPr sz="2000" b="1">
                <a:solidFill>
                  <a:srgbClr val="404040"/>
                </a:solidFill>
                <a:latin typeface="微软雅黑" panose="020B0503020204020204" pitchFamily="34" charset="-122"/>
                <a:ea typeface="微软雅黑" panose="020B0503020204020204" pitchFamily="34" charset="-122"/>
              </a:defRPr>
            </a:lvl3pPr>
            <a:lvl4pPr algn="r" eaLnBrk="0" hangingPunct="0">
              <a:defRPr sz="2000" b="1">
                <a:solidFill>
                  <a:srgbClr val="404040"/>
                </a:solidFill>
                <a:latin typeface="微软雅黑" panose="020B0503020204020204" pitchFamily="34" charset="-122"/>
                <a:ea typeface="微软雅黑" panose="020B0503020204020204" pitchFamily="34" charset="-122"/>
              </a:defRPr>
            </a:lvl4pPr>
            <a:lvl5pPr algn="r" eaLnBrk="0" hangingPunct="0">
              <a:defRPr sz="2000" b="1">
                <a:solidFill>
                  <a:srgbClr val="404040"/>
                </a:solidFill>
                <a:latin typeface="微软雅黑" panose="020B0503020204020204" pitchFamily="34" charset="-122"/>
                <a:ea typeface="微软雅黑" panose="020B0503020204020204" pitchFamily="34" charset="-122"/>
              </a:defRPr>
            </a:lvl5pPr>
            <a:lvl6pPr marL="457200" algn="r" fontAlgn="base">
              <a:spcBef>
                <a:spcPct val="0"/>
              </a:spcBef>
              <a:spcAft>
                <a:spcPct val="0"/>
              </a:spcAft>
              <a:defRPr>
                <a:latin typeface="Arial" charset="0"/>
                <a:ea typeface="宋体" charset="-122"/>
              </a:defRPr>
            </a:lvl6pPr>
            <a:lvl7pPr marL="914400" algn="r" fontAlgn="base">
              <a:spcBef>
                <a:spcPct val="0"/>
              </a:spcBef>
              <a:spcAft>
                <a:spcPct val="0"/>
              </a:spcAft>
              <a:defRPr>
                <a:latin typeface="Arial" charset="0"/>
                <a:ea typeface="宋体" charset="-122"/>
              </a:defRPr>
            </a:lvl7pPr>
            <a:lvl8pPr marL="1371600" algn="r" fontAlgn="base">
              <a:spcBef>
                <a:spcPct val="0"/>
              </a:spcBef>
              <a:spcAft>
                <a:spcPct val="0"/>
              </a:spcAft>
              <a:defRPr>
                <a:latin typeface="Arial" charset="0"/>
                <a:ea typeface="宋体" charset="-122"/>
              </a:defRPr>
            </a:lvl8pPr>
            <a:lvl9pPr marL="1828800" algn="r" fontAlgn="base">
              <a:spcBef>
                <a:spcPct val="0"/>
              </a:spcBef>
              <a:spcAft>
                <a:spcPct val="0"/>
              </a:spcAft>
              <a:defRPr>
                <a:latin typeface="Arial" charset="0"/>
                <a:ea typeface="宋体" charset="-122"/>
              </a:defRPr>
            </a:lvl9pPr>
          </a:lstStyle>
          <a:p>
            <a:r>
              <a:rPr lang="zh-CN" altLang="en-US" dirty="0">
                <a:sym typeface="微软雅黑" panose="020B0503020204020204" pitchFamily="34" charset="-122"/>
              </a:rPr>
              <a:t>目录 </a:t>
            </a:r>
            <a:r>
              <a:rPr lang="en-US" altLang="zh-CN" dirty="0">
                <a:sym typeface="微软雅黑" panose="020B0503020204020204" pitchFamily="34" charset="-122"/>
              </a:rPr>
              <a:t>| CONTENT</a:t>
            </a:r>
          </a:p>
        </p:txBody>
      </p:sp>
      <p:pic>
        <p:nvPicPr>
          <p:cNvPr id="6" name="图片 5">
            <a:extLst>
              <a:ext uri="{FF2B5EF4-FFF2-40B4-BE49-F238E27FC236}">
                <a16:creationId xmlns:a16="http://schemas.microsoft.com/office/drawing/2014/main" id="{09EE75FE-57B9-4B19-A48E-2D71A740ADC4}"/>
              </a:ext>
            </a:extLst>
          </p:cNvPr>
          <p:cNvPicPr>
            <a:picLocks/>
          </p:cNvPicPr>
          <p:nvPr/>
        </p:nvPicPr>
        <p:blipFill>
          <a:blip r:embed="rId4" cstate="print">
            <a:extLst>
              <a:ext uri="{28A0092B-C50C-407E-A947-70E740481C1C}">
                <a14:useLocalDpi xmlns:a14="http://schemas.microsoft.com/office/drawing/2010/main" val="0"/>
              </a:ext>
            </a:extLst>
          </a:blip>
          <a:stretch>
            <a:fillRect/>
          </a:stretch>
        </p:blipFill>
        <p:spPr>
          <a:xfrm>
            <a:off x="5449784" y="825500"/>
            <a:ext cx="1397000" cy="1397000"/>
          </a:xfrm>
          <a:prstGeom prst="rect">
            <a:avLst/>
          </a:prstGeom>
        </p:spPr>
      </p:pic>
      <p:sp>
        <p:nvSpPr>
          <p:cNvPr id="5" name="矩形 4">
            <a:extLst>
              <a:ext uri="{FF2B5EF4-FFF2-40B4-BE49-F238E27FC236}">
                <a16:creationId xmlns:a16="http://schemas.microsoft.com/office/drawing/2014/main" id="{10442AF5-D41B-668C-6432-AE9EBB4BB33B}"/>
              </a:ext>
            </a:extLst>
          </p:cNvPr>
          <p:cNvSpPr/>
          <p:nvPr/>
        </p:nvSpPr>
        <p:spPr>
          <a:xfrm>
            <a:off x="4671535" y="4603735"/>
            <a:ext cx="462805" cy="433547"/>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a:latin typeface="微软雅黑" panose="020B0503020204020204" pitchFamily="34" charset="-122"/>
                <a:ea typeface="微软雅黑" panose="020B0503020204020204" pitchFamily="34" charset="-122"/>
                <a:sym typeface="微软雅黑" panose="020B0503020204020204" pitchFamily="34" charset="-122"/>
              </a:rPr>
              <a:t>3</a:t>
            </a:r>
            <a:endParaRPr lang="zh-CN" altLang="en-US" sz="14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 name="矩形 6">
            <a:extLst>
              <a:ext uri="{FF2B5EF4-FFF2-40B4-BE49-F238E27FC236}">
                <a16:creationId xmlns:a16="http://schemas.microsoft.com/office/drawing/2014/main" id="{77D08FB1-C8EF-DB8E-F3EC-3FE811B198A8}"/>
              </a:ext>
            </a:extLst>
          </p:cNvPr>
          <p:cNvSpPr/>
          <p:nvPr/>
        </p:nvSpPr>
        <p:spPr>
          <a:xfrm>
            <a:off x="5335698" y="4537059"/>
            <a:ext cx="3416320" cy="5232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CN" altLang="en-US" sz="2800"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研究内容与技术路线</a:t>
            </a:r>
          </a:p>
        </p:txBody>
      </p:sp>
      <p:sp>
        <p:nvSpPr>
          <p:cNvPr id="8" name="矩形 7">
            <a:extLst>
              <a:ext uri="{FF2B5EF4-FFF2-40B4-BE49-F238E27FC236}">
                <a16:creationId xmlns:a16="http://schemas.microsoft.com/office/drawing/2014/main" id="{C3DD7907-A74C-B2F0-A8E2-926CF3E11FC9}"/>
              </a:ext>
            </a:extLst>
          </p:cNvPr>
          <p:cNvSpPr/>
          <p:nvPr/>
        </p:nvSpPr>
        <p:spPr>
          <a:xfrm>
            <a:off x="4671535" y="5206582"/>
            <a:ext cx="462805" cy="4335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a:latin typeface="微软雅黑" panose="020B0503020204020204" pitchFamily="34" charset="-122"/>
                <a:ea typeface="微软雅黑" panose="020B0503020204020204" pitchFamily="34" charset="-122"/>
                <a:sym typeface="微软雅黑" panose="020B0503020204020204" pitchFamily="34" charset="-122"/>
              </a:rPr>
              <a:t>4</a:t>
            </a:r>
            <a:endParaRPr lang="zh-CN" altLang="en-US" sz="14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9" name="矩形 8">
            <a:extLst>
              <a:ext uri="{FF2B5EF4-FFF2-40B4-BE49-F238E27FC236}">
                <a16:creationId xmlns:a16="http://schemas.microsoft.com/office/drawing/2014/main" id="{C023DCF3-5BE2-C393-C8C9-14EBEE62BF47}"/>
              </a:ext>
            </a:extLst>
          </p:cNvPr>
          <p:cNvSpPr/>
          <p:nvPr/>
        </p:nvSpPr>
        <p:spPr>
          <a:xfrm>
            <a:off x="5335698" y="5139906"/>
            <a:ext cx="3057247" cy="5232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CN" altLang="en-US" sz="2800" b="1" dirty="0">
                <a:solidFill>
                  <a:schemeClr val="accent1"/>
                </a:solidFill>
                <a:latin typeface="微软雅黑" panose="020B0503020204020204" pitchFamily="34" charset="-122"/>
                <a:ea typeface="微软雅黑" panose="020B0503020204020204" pitchFamily="34" charset="-122"/>
                <a:sym typeface="微软雅黑" panose="020B0503020204020204" pitchFamily="34" charset="-122"/>
              </a:rPr>
              <a:t>论文工作安排计划</a:t>
            </a:r>
          </a:p>
        </p:txBody>
      </p:sp>
      <p:sp>
        <p:nvSpPr>
          <p:cNvPr id="10" name="矩形 9">
            <a:extLst>
              <a:ext uri="{FF2B5EF4-FFF2-40B4-BE49-F238E27FC236}">
                <a16:creationId xmlns:a16="http://schemas.microsoft.com/office/drawing/2014/main" id="{D7D03873-BAA6-39F1-E33D-7336CFCA1D6A}"/>
              </a:ext>
            </a:extLst>
          </p:cNvPr>
          <p:cNvSpPr/>
          <p:nvPr/>
        </p:nvSpPr>
        <p:spPr>
          <a:xfrm>
            <a:off x="4671463" y="5842983"/>
            <a:ext cx="462805" cy="4335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a:latin typeface="微软雅黑" panose="020B0503020204020204" pitchFamily="34" charset="-122"/>
                <a:ea typeface="微软雅黑" panose="020B0503020204020204" pitchFamily="34" charset="-122"/>
                <a:sym typeface="微软雅黑" panose="020B0503020204020204" pitchFamily="34" charset="-122"/>
              </a:rPr>
              <a:t>5</a:t>
            </a:r>
            <a:endParaRPr lang="zh-CN" altLang="en-US" sz="14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1" name="矩形 10">
            <a:extLst>
              <a:ext uri="{FF2B5EF4-FFF2-40B4-BE49-F238E27FC236}">
                <a16:creationId xmlns:a16="http://schemas.microsoft.com/office/drawing/2014/main" id="{7F1A02C6-5EED-139D-E953-8E0FE53ED433}"/>
              </a:ext>
            </a:extLst>
          </p:cNvPr>
          <p:cNvSpPr/>
          <p:nvPr/>
        </p:nvSpPr>
        <p:spPr>
          <a:xfrm>
            <a:off x="5335626" y="5776307"/>
            <a:ext cx="2339102" cy="5232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CN" altLang="en-US" sz="2800" b="1" dirty="0">
                <a:solidFill>
                  <a:schemeClr val="accent1"/>
                </a:solidFill>
                <a:latin typeface="微软雅黑" panose="020B0503020204020204" pitchFamily="34" charset="-122"/>
                <a:ea typeface="微软雅黑" panose="020B0503020204020204" pitchFamily="34" charset="-122"/>
                <a:sym typeface="微软雅黑" panose="020B0503020204020204" pitchFamily="34" charset="-122"/>
              </a:rPr>
              <a:t>主要参考文献</a:t>
            </a:r>
          </a:p>
        </p:txBody>
      </p:sp>
    </p:spTree>
    <p:extLst>
      <p:ext uri="{BB962C8B-B14F-4D97-AF65-F5344CB8AC3E}">
        <p14:creationId xmlns:p14="http://schemas.microsoft.com/office/powerpoint/2010/main" val="798508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直接连接符 9"/>
          <p:cNvCxnSpPr/>
          <p:nvPr/>
        </p:nvCxnSpPr>
        <p:spPr>
          <a:xfrm>
            <a:off x="-1523999" y="6413500"/>
            <a:ext cx="504031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5627690" y="6413500"/>
            <a:ext cx="5040313" cy="0"/>
          </a:xfrm>
          <a:prstGeom prst="line">
            <a:avLst/>
          </a:prstGeom>
        </p:spPr>
        <p:style>
          <a:lnRef idx="1">
            <a:schemeClr val="accent1"/>
          </a:lnRef>
          <a:fillRef idx="0">
            <a:schemeClr val="accent1"/>
          </a:fillRef>
          <a:effectRef idx="0">
            <a:schemeClr val="accent1"/>
          </a:effectRef>
          <a:fontRef idx="minor">
            <a:schemeClr val="tx1"/>
          </a:fontRef>
        </p:style>
      </p:cxnSp>
      <p:sp>
        <p:nvSpPr>
          <p:cNvPr id="4" name="内容占位符 2"/>
          <p:cNvSpPr>
            <a:spLocks noGrp="1"/>
          </p:cNvSpPr>
          <p:nvPr>
            <p:ph idx="1"/>
          </p:nvPr>
        </p:nvSpPr>
        <p:spPr>
          <a:xfrm>
            <a:off x="832606" y="386048"/>
            <a:ext cx="10515600" cy="542291"/>
          </a:xfrm>
        </p:spPr>
        <p:txBody>
          <a:bodyPr/>
          <a:lstStyle/>
          <a:p>
            <a:pPr marL="0" indent="0">
              <a:buNone/>
            </a:pPr>
            <a:r>
              <a:rPr lang="zh-CN" altLang="en-US" b="1" dirty="0">
                <a:latin typeface="Microsoft YaHei Bold" panose="020B0503020204020204" charset="-122"/>
                <a:ea typeface="Microsoft YaHei Bold" panose="020B0503020204020204" charset="-122"/>
                <a:cs typeface="Microsoft YaHei Bold" panose="020B0503020204020204" charset="-122"/>
              </a:rPr>
              <a:t>四、论文工作安排计划</a:t>
            </a:r>
          </a:p>
        </p:txBody>
      </p:sp>
      <p:graphicFrame>
        <p:nvGraphicFramePr>
          <p:cNvPr id="2" name="表格 6">
            <a:extLst>
              <a:ext uri="{FF2B5EF4-FFF2-40B4-BE49-F238E27FC236}">
                <a16:creationId xmlns:a16="http://schemas.microsoft.com/office/drawing/2014/main" id="{B4A1CC8C-9A2D-0535-09C1-4F5057D20AE5}"/>
              </a:ext>
            </a:extLst>
          </p:cNvPr>
          <p:cNvGraphicFramePr>
            <a:graphicFrameLocks noGrp="1"/>
          </p:cNvGraphicFramePr>
          <p:nvPr>
            <p:extLst>
              <p:ext uri="{D42A27DB-BD31-4B8C-83A1-F6EECF244321}">
                <p14:modId xmlns:p14="http://schemas.microsoft.com/office/powerpoint/2010/main" val="1127126929"/>
              </p:ext>
            </p:extLst>
          </p:nvPr>
        </p:nvGraphicFramePr>
        <p:xfrm>
          <a:off x="382787" y="1195712"/>
          <a:ext cx="8378425" cy="4950415"/>
        </p:xfrm>
        <a:graphic>
          <a:graphicData uri="http://schemas.openxmlformats.org/drawingml/2006/table">
            <a:tbl>
              <a:tblPr firstRow="1" bandRow="1">
                <a:tableStyleId>{5C22544A-7EE6-4342-B048-85BDC9FD1C3A}</a:tableStyleId>
              </a:tblPr>
              <a:tblGrid>
                <a:gridCol w="1770210">
                  <a:extLst>
                    <a:ext uri="{9D8B030D-6E8A-4147-A177-3AD203B41FA5}">
                      <a16:colId xmlns:a16="http://schemas.microsoft.com/office/drawing/2014/main" val="3040270231"/>
                    </a:ext>
                  </a:extLst>
                </a:gridCol>
                <a:gridCol w="4750325">
                  <a:extLst>
                    <a:ext uri="{9D8B030D-6E8A-4147-A177-3AD203B41FA5}">
                      <a16:colId xmlns:a16="http://schemas.microsoft.com/office/drawing/2014/main" val="4104026955"/>
                    </a:ext>
                  </a:extLst>
                </a:gridCol>
                <a:gridCol w="1857890">
                  <a:extLst>
                    <a:ext uri="{9D8B030D-6E8A-4147-A177-3AD203B41FA5}">
                      <a16:colId xmlns:a16="http://schemas.microsoft.com/office/drawing/2014/main" val="3404057042"/>
                    </a:ext>
                  </a:extLst>
                </a:gridCol>
              </a:tblGrid>
              <a:tr h="317944">
                <a:tc>
                  <a:txBody>
                    <a:bodyPr/>
                    <a:lstStyle/>
                    <a:p>
                      <a:pPr algn="ctr"/>
                      <a:r>
                        <a:rPr lang="zh-CN" altLang="en-US" dirty="0"/>
                        <a:t>主要工作内容</a:t>
                      </a:r>
                    </a:p>
                  </a:txBody>
                  <a:tcPr anchor="ctr"/>
                </a:tc>
                <a:tc>
                  <a:txBody>
                    <a:bodyPr/>
                    <a:lstStyle/>
                    <a:p>
                      <a:pPr algn="ctr"/>
                      <a:r>
                        <a:rPr lang="zh-CN" altLang="en-US" dirty="0"/>
                        <a:t>具体内容</a:t>
                      </a:r>
                    </a:p>
                  </a:txBody>
                  <a:tcPr anchor="ctr"/>
                </a:tc>
                <a:tc>
                  <a:txBody>
                    <a:bodyPr/>
                    <a:lstStyle/>
                    <a:p>
                      <a:pPr algn="ctr"/>
                      <a:r>
                        <a:rPr lang="zh-CN" altLang="en-US" dirty="0"/>
                        <a:t>时间</a:t>
                      </a:r>
                    </a:p>
                  </a:txBody>
                  <a:tcPr anchor="ctr"/>
                </a:tc>
                <a:extLst>
                  <a:ext uri="{0D108BD9-81ED-4DB2-BD59-A6C34878D82A}">
                    <a16:rowId xmlns:a16="http://schemas.microsoft.com/office/drawing/2014/main" val="2469135168"/>
                  </a:ext>
                </a:extLst>
              </a:tr>
              <a:tr h="887840">
                <a:tc>
                  <a:txBody>
                    <a:bodyPr/>
                    <a:lstStyle/>
                    <a:p>
                      <a:pPr algn="ctr"/>
                      <a:r>
                        <a:rPr lang="zh-CN" altLang="en-US" sz="1800" dirty="0">
                          <a:latin typeface="宋体" panose="02010600030101010101" pitchFamily="2" charset="-122"/>
                          <a:ea typeface="宋体" panose="02010600030101010101" pitchFamily="2" charset="-122"/>
                        </a:rPr>
                        <a:t>调研与开题</a:t>
                      </a:r>
                    </a:p>
                  </a:txBody>
                  <a:tcPr anchor="ctr"/>
                </a:tc>
                <a:tc>
                  <a:txBody>
                    <a:bodyPr/>
                    <a:lstStyle/>
                    <a:p>
                      <a:pPr marL="0" marR="0" lvl="0" indent="0" algn="ctr" defTabSz="964565" rtl="0" eaLnBrk="1" fontAlgn="auto" latinLnBrk="0" hangingPunct="1">
                        <a:lnSpc>
                          <a:spcPct val="100000"/>
                        </a:lnSpc>
                        <a:spcBef>
                          <a:spcPts val="0"/>
                        </a:spcBef>
                        <a:spcAft>
                          <a:spcPts val="0"/>
                        </a:spcAft>
                        <a:buClrTx/>
                        <a:buSzTx/>
                        <a:buFontTx/>
                        <a:buNone/>
                        <a:tabLst/>
                        <a:defRPr/>
                      </a:pPr>
                      <a:r>
                        <a:rPr lang="zh-CN" altLang="en-US" sz="1600" baseline="0" dirty="0">
                          <a:latin typeface="宋体" panose="02010600030101010101" pitchFamily="2" charset="-122"/>
                          <a:ea typeface="宋体" panose="02010600030101010101" pitchFamily="2" charset="-122"/>
                        </a:rPr>
                        <a:t>初步了解视觉基础模型，熟悉现有的对抗样本生成方法，确定问题，完成开题</a:t>
                      </a:r>
                    </a:p>
                  </a:txBody>
                  <a:tcPr anchor="ctr"/>
                </a:tc>
                <a:tc>
                  <a:txBody>
                    <a:bodyPr/>
                    <a:lstStyle/>
                    <a:p>
                      <a:pPr algn="ctr"/>
                      <a:r>
                        <a:rPr lang="en-US" altLang="zh-CN" sz="1800" dirty="0"/>
                        <a:t>2023</a:t>
                      </a:r>
                      <a:r>
                        <a:rPr lang="zh-CN" altLang="en-US" sz="1800" dirty="0"/>
                        <a:t>年 </a:t>
                      </a:r>
                      <a:r>
                        <a:rPr lang="en-US" altLang="zh-CN" sz="1800" dirty="0"/>
                        <a:t>11 </a:t>
                      </a:r>
                      <a:r>
                        <a:rPr lang="zh-CN" altLang="en-US" sz="1800" dirty="0"/>
                        <a:t>月至 </a:t>
                      </a:r>
                      <a:r>
                        <a:rPr lang="en-US" altLang="zh-CN" sz="1800" dirty="0"/>
                        <a:t>2023</a:t>
                      </a:r>
                      <a:r>
                        <a:rPr lang="zh-CN" altLang="en-US" sz="1800" dirty="0"/>
                        <a:t>年 </a:t>
                      </a:r>
                      <a:r>
                        <a:rPr lang="en-US" altLang="zh-CN" sz="1800" dirty="0"/>
                        <a:t>12 </a:t>
                      </a:r>
                      <a:r>
                        <a:rPr lang="zh-CN" altLang="en-US" sz="1800" dirty="0"/>
                        <a:t>月</a:t>
                      </a:r>
                    </a:p>
                  </a:txBody>
                  <a:tcPr anchor="ctr"/>
                </a:tc>
                <a:extLst>
                  <a:ext uri="{0D108BD9-81ED-4DB2-BD59-A6C34878D82A}">
                    <a16:rowId xmlns:a16="http://schemas.microsoft.com/office/drawing/2014/main" val="2322036961"/>
                  </a:ext>
                </a:extLst>
              </a:tr>
              <a:tr h="611839">
                <a:tc>
                  <a:txBody>
                    <a:bodyPr/>
                    <a:lstStyle/>
                    <a:p>
                      <a:pPr algn="ctr"/>
                      <a:r>
                        <a:rPr lang="zh-CN" altLang="en-US" sz="1600" dirty="0">
                          <a:latin typeface="宋体" panose="02010600030101010101" pitchFamily="2" charset="-122"/>
                          <a:ea typeface="宋体" panose="02010600030101010101" pitchFamily="2" charset="-122"/>
                        </a:rPr>
                        <a:t>基于集成模型训练的对抗样本生成方法</a:t>
                      </a:r>
                    </a:p>
                  </a:txBody>
                  <a:tcPr anchor="ctr"/>
                </a:tc>
                <a:tc>
                  <a:txBody>
                    <a:bodyPr/>
                    <a:lstStyle/>
                    <a:p>
                      <a:pPr algn="ctr"/>
                      <a:r>
                        <a:rPr lang="zh-CN" altLang="en-US" sz="1600" dirty="0">
                          <a:latin typeface="宋体" panose="02010600030101010101" pitchFamily="2" charset="-122"/>
                          <a:ea typeface="宋体" panose="02010600030101010101" pitchFamily="2" charset="-122"/>
                        </a:rPr>
                        <a:t>针对集成模型训练方法展开研究，通过实验探索不同集成模型对提升对抗样本在视觉基础模型上攻击迁移性的作用</a:t>
                      </a:r>
                    </a:p>
                  </a:txBody>
                  <a:tcPr anchor="ctr"/>
                </a:tc>
                <a:tc>
                  <a:txBody>
                    <a:bodyPr/>
                    <a:lstStyle/>
                    <a:p>
                      <a:pPr algn="ctr"/>
                      <a:r>
                        <a:rPr lang="en-US" altLang="zh-CN" dirty="0"/>
                        <a:t>2023 </a:t>
                      </a:r>
                      <a:r>
                        <a:rPr lang="zh-CN" altLang="en-US" dirty="0"/>
                        <a:t>年 </a:t>
                      </a:r>
                      <a:r>
                        <a:rPr lang="en-US" altLang="zh-CN" dirty="0"/>
                        <a:t>12 </a:t>
                      </a:r>
                      <a:r>
                        <a:rPr lang="zh-CN" altLang="en-US" dirty="0"/>
                        <a:t>月至 </a:t>
                      </a:r>
                      <a:r>
                        <a:rPr lang="en-US" altLang="zh-CN" dirty="0"/>
                        <a:t>2024 </a:t>
                      </a:r>
                      <a:r>
                        <a:rPr lang="zh-CN" altLang="en-US" dirty="0"/>
                        <a:t>年 </a:t>
                      </a:r>
                      <a:r>
                        <a:rPr lang="en-US" altLang="zh-CN" dirty="0"/>
                        <a:t>3 </a:t>
                      </a:r>
                      <a:r>
                        <a:rPr lang="zh-CN" altLang="en-US" dirty="0"/>
                        <a:t>月</a:t>
                      </a:r>
                    </a:p>
                  </a:txBody>
                  <a:tcPr anchor="ctr"/>
                </a:tc>
                <a:extLst>
                  <a:ext uri="{0D108BD9-81ED-4DB2-BD59-A6C34878D82A}">
                    <a16:rowId xmlns:a16="http://schemas.microsoft.com/office/drawing/2014/main" val="595838213"/>
                  </a:ext>
                </a:extLst>
              </a:tr>
              <a:tr h="802140">
                <a:tc>
                  <a:txBody>
                    <a:bodyPr/>
                    <a:lstStyle/>
                    <a:p>
                      <a:pPr algn="ctr"/>
                      <a:r>
                        <a:rPr lang="zh-CN" altLang="en-US" sz="1600" dirty="0">
                          <a:latin typeface="宋体" panose="02010600030101010101" pitchFamily="2" charset="-122"/>
                          <a:ea typeface="宋体" panose="02010600030101010101" pitchFamily="2" charset="-122"/>
                        </a:rPr>
                        <a:t>基于通用扰动表征对比学习的对抗样本生成方法</a:t>
                      </a:r>
                    </a:p>
                  </a:txBody>
                  <a:tcPr anchor="ctr"/>
                </a:tc>
                <a:tc>
                  <a:txBody>
                    <a:bodyPr/>
                    <a:lstStyle/>
                    <a:p>
                      <a:pPr algn="ctr"/>
                      <a:r>
                        <a:rPr lang="zh-CN" altLang="en-US" sz="1600" dirty="0">
                          <a:latin typeface="宋体" panose="02010600030101010101" pitchFamily="2" charset="-122"/>
                          <a:ea typeface="宋体" panose="02010600030101010101" pitchFamily="2" charset="-122"/>
                        </a:rPr>
                        <a:t>针对融入通用扰动表征的对比学习方法展开研究，分析基于视觉模态和文本模态通用扰动表征对比学习对提升对抗样本在视觉基础模型上攻击泛化性和迁移性的作用并加以验证</a:t>
                      </a:r>
                    </a:p>
                  </a:txBody>
                  <a:tcPr anchor="ctr"/>
                </a:tc>
                <a:tc>
                  <a:txBody>
                    <a:bodyPr/>
                    <a:lstStyle/>
                    <a:p>
                      <a:pPr algn="ctr"/>
                      <a:r>
                        <a:rPr lang="en-US" altLang="zh-CN" dirty="0"/>
                        <a:t>2024 </a:t>
                      </a:r>
                      <a:r>
                        <a:rPr lang="zh-CN" altLang="en-US" dirty="0"/>
                        <a:t>年 </a:t>
                      </a:r>
                      <a:r>
                        <a:rPr lang="en-US" altLang="zh-CN" dirty="0"/>
                        <a:t>3 </a:t>
                      </a:r>
                      <a:r>
                        <a:rPr lang="zh-CN" altLang="en-US" dirty="0"/>
                        <a:t>月至 </a:t>
                      </a:r>
                      <a:r>
                        <a:rPr lang="en-US" altLang="zh-CN" dirty="0"/>
                        <a:t>2024 </a:t>
                      </a:r>
                      <a:r>
                        <a:rPr lang="zh-CN" altLang="en-US" dirty="0"/>
                        <a:t>年 </a:t>
                      </a:r>
                      <a:r>
                        <a:rPr lang="en-US" altLang="zh-CN" dirty="0"/>
                        <a:t>6</a:t>
                      </a:r>
                      <a:r>
                        <a:rPr lang="zh-CN" altLang="en-US" dirty="0"/>
                        <a:t>月</a:t>
                      </a:r>
                    </a:p>
                  </a:txBody>
                  <a:tcPr anchor="ctr"/>
                </a:tc>
                <a:extLst>
                  <a:ext uri="{0D108BD9-81ED-4DB2-BD59-A6C34878D82A}">
                    <a16:rowId xmlns:a16="http://schemas.microsoft.com/office/drawing/2014/main" val="2276396279"/>
                  </a:ext>
                </a:extLst>
              </a:tr>
              <a:tr h="802140">
                <a:tc>
                  <a:txBody>
                    <a:bodyPr/>
                    <a:lstStyle/>
                    <a:p>
                      <a:pPr algn="ctr"/>
                      <a:r>
                        <a:rPr lang="zh-CN" altLang="en-US" sz="1600" dirty="0">
                          <a:latin typeface="宋体" panose="02010600030101010101" pitchFamily="2" charset="-122"/>
                          <a:ea typeface="宋体" panose="02010600030101010101" pitchFamily="2" charset="-122"/>
                        </a:rPr>
                        <a:t>面向视觉基础模型的跨模态跨任务对抗样本攻击系统</a:t>
                      </a:r>
                    </a:p>
                  </a:txBody>
                  <a:tcPr anchor="ctr"/>
                </a:tc>
                <a:tc>
                  <a:txBody>
                    <a:bodyPr/>
                    <a:lstStyle/>
                    <a:p>
                      <a:pPr marL="0" marR="0" lvl="0" indent="0" algn="ctr" defTabSz="964565" rtl="0" eaLnBrk="1" fontAlgn="auto" latinLnBrk="0" hangingPunct="1">
                        <a:lnSpc>
                          <a:spcPct val="100000"/>
                        </a:lnSpc>
                        <a:spcBef>
                          <a:spcPts val="0"/>
                        </a:spcBef>
                        <a:spcAft>
                          <a:spcPts val="0"/>
                        </a:spcAft>
                        <a:buClrTx/>
                        <a:buSzTx/>
                        <a:buFontTx/>
                        <a:buNone/>
                        <a:tabLst/>
                        <a:defRPr/>
                      </a:pPr>
                      <a:r>
                        <a:rPr lang="zh-CN" altLang="en-US" sz="1600" kern="1200" dirty="0">
                          <a:solidFill>
                            <a:schemeClr val="dk1"/>
                          </a:solidFill>
                          <a:latin typeface="宋体" panose="02010600030101010101" pitchFamily="2" charset="-122"/>
                          <a:ea typeface="宋体" panose="02010600030101010101" pitchFamily="2" charset="-122"/>
                          <a:cs typeface="+mn-cs"/>
                        </a:rPr>
                        <a:t>将上述方法进行整合，构建一个面向视觉基础模型的跨模态跨任务对抗样本供给系统，并基于多种视觉基础模型对系统性能进行实验验证</a:t>
                      </a:r>
                      <a:endParaRPr lang="zh-CN" altLang="zh-CN" sz="1600" kern="1200" dirty="0">
                        <a:solidFill>
                          <a:schemeClr val="dk1"/>
                        </a:solidFill>
                        <a:latin typeface="宋体" panose="02010600030101010101" pitchFamily="2" charset="-122"/>
                        <a:ea typeface="宋体" panose="02010600030101010101" pitchFamily="2" charset="-122"/>
                        <a:cs typeface="+mn-cs"/>
                      </a:endParaRPr>
                    </a:p>
                  </a:txBody>
                  <a:tcPr anchor="ctr"/>
                </a:tc>
                <a:tc>
                  <a:txBody>
                    <a:bodyPr/>
                    <a:lstStyle/>
                    <a:p>
                      <a:pPr algn="ctr"/>
                      <a:r>
                        <a:rPr lang="en-US" altLang="zh-CN" dirty="0"/>
                        <a:t>2024 </a:t>
                      </a:r>
                      <a:r>
                        <a:rPr lang="zh-CN" altLang="en-US" dirty="0"/>
                        <a:t>年 </a:t>
                      </a:r>
                      <a:r>
                        <a:rPr lang="en-US" altLang="zh-CN" dirty="0"/>
                        <a:t>6 </a:t>
                      </a:r>
                      <a:r>
                        <a:rPr lang="zh-CN" altLang="en-US" dirty="0"/>
                        <a:t>月至 </a:t>
                      </a:r>
                      <a:r>
                        <a:rPr lang="en-US" altLang="zh-CN" dirty="0"/>
                        <a:t>2024 </a:t>
                      </a:r>
                      <a:r>
                        <a:rPr lang="zh-CN" altLang="en-US" dirty="0"/>
                        <a:t>年 </a:t>
                      </a:r>
                      <a:r>
                        <a:rPr lang="en-US" altLang="zh-CN" dirty="0"/>
                        <a:t>9 </a:t>
                      </a:r>
                      <a:r>
                        <a:rPr lang="zh-CN" altLang="en-US" dirty="0"/>
                        <a:t>月</a:t>
                      </a:r>
                    </a:p>
                  </a:txBody>
                  <a:tcPr anchor="ctr"/>
                </a:tc>
                <a:extLst>
                  <a:ext uri="{0D108BD9-81ED-4DB2-BD59-A6C34878D82A}">
                    <a16:rowId xmlns:a16="http://schemas.microsoft.com/office/drawing/2014/main" val="2896784234"/>
                  </a:ext>
                </a:extLst>
              </a:tr>
              <a:tr h="740255">
                <a:tc>
                  <a:txBody>
                    <a:bodyPr/>
                    <a:lstStyle/>
                    <a:p>
                      <a:pPr algn="ctr"/>
                      <a:r>
                        <a:rPr lang="zh-CN" altLang="en-US" dirty="0">
                          <a:latin typeface="宋体" panose="02010600030101010101" pitchFamily="2" charset="-122"/>
                          <a:ea typeface="宋体" panose="02010600030101010101" pitchFamily="2" charset="-122"/>
                        </a:rPr>
                        <a:t>总结与整理</a:t>
                      </a:r>
                    </a:p>
                  </a:txBody>
                  <a:tcPr anchor="ctr"/>
                </a:tc>
                <a:tc>
                  <a:txBody>
                    <a:bodyPr/>
                    <a:lstStyle/>
                    <a:p>
                      <a:pPr algn="ctr"/>
                      <a:r>
                        <a:rPr lang="zh-CN" altLang="en-US" sz="1600" dirty="0">
                          <a:latin typeface="宋体" panose="02010600030101010101" pitchFamily="2" charset="-122"/>
                          <a:ea typeface="宋体" panose="02010600030101010101" pitchFamily="2" charset="-122"/>
                        </a:rPr>
                        <a:t>完善实验，撰写论文，准备毕业答辩</a:t>
                      </a:r>
                    </a:p>
                  </a:txBody>
                  <a:tcPr anchor="ctr"/>
                </a:tc>
                <a:tc>
                  <a:txBody>
                    <a:bodyPr/>
                    <a:lstStyle/>
                    <a:p>
                      <a:pPr algn="ctr"/>
                      <a:r>
                        <a:rPr lang="en-US" altLang="zh-CN" dirty="0"/>
                        <a:t>2024 </a:t>
                      </a:r>
                      <a:r>
                        <a:rPr lang="zh-CN" altLang="en-US" dirty="0"/>
                        <a:t>年 </a:t>
                      </a:r>
                      <a:r>
                        <a:rPr lang="en-US" altLang="zh-CN" dirty="0"/>
                        <a:t>9 </a:t>
                      </a:r>
                      <a:r>
                        <a:rPr lang="zh-CN" altLang="en-US" dirty="0"/>
                        <a:t>月至 </a:t>
                      </a:r>
                      <a:r>
                        <a:rPr lang="en-US" altLang="zh-CN" dirty="0"/>
                        <a:t>2024 </a:t>
                      </a:r>
                      <a:r>
                        <a:rPr lang="zh-CN" altLang="en-US" dirty="0"/>
                        <a:t>年 </a:t>
                      </a:r>
                      <a:r>
                        <a:rPr lang="en-US" altLang="zh-CN" dirty="0"/>
                        <a:t>11 </a:t>
                      </a:r>
                      <a:r>
                        <a:rPr lang="zh-CN" altLang="en-US" dirty="0"/>
                        <a:t>月</a:t>
                      </a:r>
                    </a:p>
                  </a:txBody>
                  <a:tcPr anchor="ctr"/>
                </a:tc>
                <a:extLst>
                  <a:ext uri="{0D108BD9-81ED-4DB2-BD59-A6C34878D82A}">
                    <a16:rowId xmlns:a16="http://schemas.microsoft.com/office/drawing/2014/main" val="1686082597"/>
                  </a:ext>
                </a:extLst>
              </a:tr>
            </a:tbl>
          </a:graphicData>
        </a:graphic>
      </p:graphicFrame>
    </p:spTree>
    <p:extLst>
      <p:ext uri="{BB962C8B-B14F-4D97-AF65-F5344CB8AC3E}">
        <p14:creationId xmlns:p14="http://schemas.microsoft.com/office/powerpoint/2010/main" val="2859346168"/>
      </p:ext>
    </p:extLst>
  </p:cSld>
  <p:clrMapOvr>
    <a:masterClrMapping/>
  </p:clrMapOvr>
  <p:transition spd="slow"/>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直接连接符 9"/>
          <p:cNvCxnSpPr/>
          <p:nvPr/>
        </p:nvCxnSpPr>
        <p:spPr>
          <a:xfrm>
            <a:off x="-1523999" y="6413500"/>
            <a:ext cx="504031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5627690" y="6413500"/>
            <a:ext cx="5040313" cy="0"/>
          </a:xfrm>
          <a:prstGeom prst="line">
            <a:avLst/>
          </a:prstGeom>
        </p:spPr>
        <p:style>
          <a:lnRef idx="1">
            <a:schemeClr val="accent1"/>
          </a:lnRef>
          <a:fillRef idx="0">
            <a:schemeClr val="accent1"/>
          </a:fillRef>
          <a:effectRef idx="0">
            <a:schemeClr val="accent1"/>
          </a:effectRef>
          <a:fontRef idx="minor">
            <a:schemeClr val="tx1"/>
          </a:fontRef>
        </p:style>
      </p:cxnSp>
      <p:sp>
        <p:nvSpPr>
          <p:cNvPr id="4" name="内容占位符 2"/>
          <p:cNvSpPr>
            <a:spLocks noGrp="1"/>
          </p:cNvSpPr>
          <p:nvPr>
            <p:ph idx="1"/>
          </p:nvPr>
        </p:nvSpPr>
        <p:spPr>
          <a:xfrm>
            <a:off x="832606" y="386048"/>
            <a:ext cx="10515600" cy="542291"/>
          </a:xfrm>
        </p:spPr>
        <p:txBody>
          <a:bodyPr/>
          <a:lstStyle/>
          <a:p>
            <a:pPr marL="0" indent="0">
              <a:buNone/>
            </a:pPr>
            <a:r>
              <a:rPr lang="zh-CN" altLang="en-US" b="1" dirty="0">
                <a:latin typeface="Microsoft YaHei Bold" panose="020B0503020204020204" charset="-122"/>
                <a:ea typeface="Microsoft YaHei Bold" panose="020B0503020204020204" charset="-122"/>
                <a:cs typeface="Microsoft YaHei Bold" panose="020B0503020204020204" charset="-122"/>
              </a:rPr>
              <a:t>五、主要参考文献</a:t>
            </a:r>
          </a:p>
        </p:txBody>
      </p:sp>
      <p:sp>
        <p:nvSpPr>
          <p:cNvPr id="2" name="文本框 1">
            <a:extLst>
              <a:ext uri="{FF2B5EF4-FFF2-40B4-BE49-F238E27FC236}">
                <a16:creationId xmlns:a16="http://schemas.microsoft.com/office/drawing/2014/main" id="{E679BF4E-8BC8-D903-E525-2DABEA08E876}"/>
              </a:ext>
            </a:extLst>
          </p:cNvPr>
          <p:cNvSpPr txBox="1"/>
          <p:nvPr/>
        </p:nvSpPr>
        <p:spPr>
          <a:xfrm>
            <a:off x="243425" y="928339"/>
            <a:ext cx="8420890" cy="5394169"/>
          </a:xfrm>
          <a:prstGeom prst="rect">
            <a:avLst/>
          </a:prstGeom>
          <a:noFill/>
        </p:spPr>
        <p:txBody>
          <a:bodyPr wrap="square">
            <a:spAutoFit/>
          </a:bodyPr>
          <a:lstStyle/>
          <a:p>
            <a:pPr marL="266700" indent="-266700" algn="just">
              <a:lnSpc>
                <a:spcPct val="150000"/>
              </a:lnSpc>
            </a:pPr>
            <a:r>
              <a:rPr lang="en-US" altLang="zh-CN" sz="1100" kern="100" dirty="0">
                <a:effectLst/>
                <a:latin typeface="Times New Roman" panose="02020603050405020304" pitchFamily="18" charset="0"/>
                <a:ea typeface="宋体" panose="02010600030101010101" pitchFamily="2" charset="-122"/>
                <a:cs typeface="Times New Roman" panose="02020603050405020304" pitchFamily="18" charset="0"/>
              </a:rPr>
              <a:t>[1]	Fort S. Adversarial examples for the OpenAI CLIP in its zero-shot classification regime and their semantic generalization[DB/OL]. https://stanislavfort.com/blo-g/OpenAI_CLIP_adversarial_examples. 2021.</a:t>
            </a:r>
          </a:p>
          <a:p>
            <a:pPr marL="266700" indent="-266700" algn="just">
              <a:lnSpc>
                <a:spcPct val="150000"/>
              </a:lnSpc>
            </a:pPr>
            <a:r>
              <a:rPr lang="en-US" altLang="zh-CN" sz="1100" kern="100" dirty="0">
                <a:effectLst/>
                <a:latin typeface="Times New Roman" panose="02020603050405020304" pitchFamily="18" charset="0"/>
                <a:ea typeface="宋体" panose="02010600030101010101" pitchFamily="2" charset="-122"/>
              </a:rPr>
              <a:t>[2]	Zhang C, Zhang C, Kang T, Kim D. Attack-SAM: towards attacking segment anything model with adversarial examples[EB/OL]. arXiv:2305.00866, 2023.</a:t>
            </a:r>
            <a:endParaRPr lang="zh-CN" altLang="zh-CN" sz="1100" kern="100" dirty="0">
              <a:effectLst/>
              <a:latin typeface="Times New Roman" panose="02020603050405020304" pitchFamily="18" charset="0"/>
              <a:ea typeface="宋体" panose="02010600030101010101" pitchFamily="2" charset="-122"/>
            </a:endParaRPr>
          </a:p>
          <a:p>
            <a:pPr marL="266700" indent="-266700" algn="just">
              <a:lnSpc>
                <a:spcPct val="150000"/>
              </a:lnSpc>
            </a:pPr>
            <a:r>
              <a:rPr lang="en-US" altLang="zh-CN" sz="1100" kern="100" dirty="0">
                <a:effectLst/>
                <a:latin typeface="Times New Roman" panose="02020603050405020304" pitchFamily="18" charset="0"/>
                <a:ea typeface="宋体" panose="02010600030101010101" pitchFamily="2" charset="-122"/>
              </a:rPr>
              <a:t>[3]	Zheng S, Zhang C. Black-box targeted adversarial attack on segment anything (SAM)[EB/OL]. arXiv:2310.10010, 2023.</a:t>
            </a:r>
            <a:endParaRPr lang="zh-CN" altLang="zh-CN" sz="1100" kern="100" dirty="0">
              <a:effectLst/>
              <a:latin typeface="Times New Roman" panose="02020603050405020304" pitchFamily="18" charset="0"/>
              <a:ea typeface="宋体" panose="02010600030101010101" pitchFamily="2" charset="-122"/>
            </a:endParaRPr>
          </a:p>
          <a:p>
            <a:pPr marL="266700" indent="-266700" algn="just">
              <a:lnSpc>
                <a:spcPct val="150000"/>
              </a:lnSpc>
            </a:pPr>
            <a:r>
              <a:rPr lang="en-US" altLang="zh-CN" sz="1100" kern="100" dirty="0">
                <a:effectLst/>
                <a:latin typeface="Times New Roman" panose="02020603050405020304" pitchFamily="18" charset="0"/>
                <a:ea typeface="宋体" panose="02010600030101010101" pitchFamily="2" charset="-122"/>
              </a:rPr>
              <a:t>[4]	Han D, Zheng S, Zhang C. Segment Anything Meets Universal Adversarial Perturbation[EB/OL]. arXiv:2310.12431, 2023.</a:t>
            </a:r>
            <a:r>
              <a:rPr lang="en-US" altLang="zh-CN" sz="1100" kern="100" dirty="0">
                <a:latin typeface="Times New Roman" panose="02020603050405020304" pitchFamily="18" charset="0"/>
                <a:ea typeface="宋体" panose="02010600030101010101" pitchFamily="2" charset="-122"/>
              </a:rPr>
              <a:t>	</a:t>
            </a:r>
            <a:endParaRPr lang="zh-CN" altLang="zh-CN" sz="1100" kern="100" dirty="0">
              <a:effectLst/>
              <a:latin typeface="Times New Roman" panose="02020603050405020304" pitchFamily="18" charset="0"/>
              <a:ea typeface="宋体" panose="02010600030101010101" pitchFamily="2" charset="-122"/>
            </a:endParaRPr>
          </a:p>
          <a:p>
            <a:pPr marL="266700" indent="-266700" algn="just">
              <a:lnSpc>
                <a:spcPct val="150000"/>
              </a:lnSpc>
            </a:pPr>
            <a:r>
              <a:rPr lang="en-US" altLang="zh-CN" sz="1100" kern="100" dirty="0">
                <a:effectLst/>
                <a:latin typeface="Times New Roman" panose="02020603050405020304" pitchFamily="18" charset="0"/>
                <a:ea typeface="宋体" panose="02010600030101010101" pitchFamily="2" charset="-122"/>
              </a:rPr>
              <a:t>[5]	Zhou Z, Hu S, Li M, et al. </a:t>
            </a:r>
            <a:r>
              <a:rPr lang="en-US" altLang="zh-CN" sz="1100" kern="100" dirty="0" err="1">
                <a:effectLst/>
                <a:latin typeface="Times New Roman" panose="02020603050405020304" pitchFamily="18" charset="0"/>
                <a:ea typeface="宋体" panose="02010600030101010101" pitchFamily="2" charset="-122"/>
              </a:rPr>
              <a:t>AdvCLIP</a:t>
            </a:r>
            <a:r>
              <a:rPr lang="en-US" altLang="zh-CN" sz="1100" kern="100" dirty="0">
                <a:effectLst/>
                <a:latin typeface="Times New Roman" panose="02020603050405020304" pitchFamily="18" charset="0"/>
                <a:ea typeface="宋体" panose="02010600030101010101" pitchFamily="2" charset="-122"/>
              </a:rPr>
              <a:t>: Downstream-agnostic Adversarial Examples in Multimodal Contrastive Learning[C] // Proceedings of the 31th ACM International Conference on Multimedia (MM). ACM MM, 2023, pp. 6311-6320.</a:t>
            </a:r>
            <a:endParaRPr lang="zh-CN" altLang="zh-CN" sz="1100" kern="100" dirty="0">
              <a:effectLst/>
              <a:latin typeface="Times New Roman" panose="02020603050405020304" pitchFamily="18" charset="0"/>
              <a:ea typeface="宋体" panose="02010600030101010101" pitchFamily="2" charset="-122"/>
            </a:endParaRPr>
          </a:p>
          <a:p>
            <a:pPr marL="266700" indent="-266700" algn="just">
              <a:lnSpc>
                <a:spcPct val="150000"/>
              </a:lnSpc>
            </a:pPr>
            <a:r>
              <a:rPr lang="en-US" altLang="zh-CN" sz="1100" kern="100" dirty="0">
                <a:effectLst/>
                <a:latin typeface="Times New Roman" panose="02020603050405020304" pitchFamily="18" charset="0"/>
                <a:ea typeface="宋体" panose="02010600030101010101" pitchFamily="2" charset="-122"/>
              </a:rPr>
              <a:t>[6]	Zhao Y, Pang T, Du C, et al. On Evaluating Adversarial Robustness of Large Vision-Language Models[EB/OL]. arXiv:2305.16934, 2023.</a:t>
            </a:r>
            <a:endParaRPr lang="zh-CN" altLang="zh-CN" sz="1100" kern="100" dirty="0">
              <a:effectLst/>
              <a:latin typeface="Times New Roman" panose="02020603050405020304" pitchFamily="18" charset="0"/>
              <a:ea typeface="宋体" panose="02010600030101010101" pitchFamily="2" charset="-122"/>
            </a:endParaRPr>
          </a:p>
          <a:p>
            <a:pPr marL="266700" indent="-266700" algn="just">
              <a:lnSpc>
                <a:spcPct val="150000"/>
              </a:lnSpc>
            </a:pPr>
            <a:r>
              <a:rPr lang="en-US" altLang="zh-CN" sz="1100" kern="100" dirty="0">
                <a:latin typeface="Times New Roman" panose="02020603050405020304" pitchFamily="18" charset="0"/>
                <a:cs typeface="Times New Roman" panose="02020603050405020304" pitchFamily="18" charset="0"/>
              </a:rPr>
              <a:t>[7]	Zhang J, Yi Q, Sang J. Towards Adversarial Attack on Vision-Language Pre-training Models[C] // Proceedings of the 30th ACM International Conference on Multimedia (MM). ACM MM, 2022, pp. 5005-5013.</a:t>
            </a:r>
            <a:endParaRPr lang="zh-CN" altLang="zh-CN" sz="1100" kern="100" dirty="0">
              <a:latin typeface="Times New Roman" panose="02020603050405020304" pitchFamily="18" charset="0"/>
              <a:cs typeface="Times New Roman" panose="02020603050405020304" pitchFamily="18" charset="0"/>
            </a:endParaRPr>
          </a:p>
          <a:p>
            <a:pPr marL="266700" indent="-266700" algn="just">
              <a:lnSpc>
                <a:spcPct val="150000"/>
              </a:lnSpc>
            </a:pPr>
            <a:r>
              <a:rPr lang="en-US" altLang="zh-CN" sz="1100" kern="100" dirty="0">
                <a:latin typeface="Times New Roman" panose="02020603050405020304" pitchFamily="18" charset="0"/>
                <a:cs typeface="Times New Roman" panose="02020603050405020304" pitchFamily="18" charset="0"/>
              </a:rPr>
              <a:t>[8]	Lu D, Wang Z, Wang T, et al. Set-level Guidance Attack: Boosting Adversarial Transferability of Vision-Language Pre-training Models[C] // Proceedings of the IEEE/CVF International Conference on Computer Vision (ICCV). IEEE, 2023, pp. 102-111.</a:t>
            </a:r>
          </a:p>
          <a:p>
            <a:pPr marL="266700" indent="-266700" algn="just">
              <a:lnSpc>
                <a:spcPct val="150000"/>
              </a:lnSpc>
            </a:pPr>
            <a:r>
              <a:rPr lang="en-US" altLang="zh-CN" sz="1100" kern="100" dirty="0">
                <a:latin typeface="Times New Roman" panose="02020603050405020304" pitchFamily="18" charset="0"/>
                <a:cs typeface="Times New Roman" panose="02020603050405020304" pitchFamily="18" charset="0"/>
              </a:rPr>
              <a:t>[9]	Wang Y, Hu W, Dong Y, et al. Exploring Transferability of Multimodal Adversarial Samples for Vision-Language Pre-training Models with Contrastive Learning[EB/OL]. arXiv:2308.12636, 2023.</a:t>
            </a:r>
          </a:p>
          <a:p>
            <a:pPr marL="266700" indent="-266700" algn="just">
              <a:lnSpc>
                <a:spcPct val="150000"/>
              </a:lnSpc>
            </a:pPr>
            <a:r>
              <a:rPr lang="en-US" altLang="zh-CN" sz="1100" kern="100" dirty="0">
                <a:latin typeface="Times New Roman" panose="02020603050405020304" pitchFamily="18" charset="0"/>
                <a:cs typeface="Times New Roman" panose="02020603050405020304" pitchFamily="18" charset="0"/>
              </a:rPr>
              <a:t>[10] Yin Z, Ye M, Zhang T, et al. </a:t>
            </a:r>
            <a:r>
              <a:rPr lang="en-US" altLang="zh-CN" sz="1100" kern="100" dirty="0" err="1">
                <a:latin typeface="Times New Roman" panose="02020603050405020304" pitchFamily="18" charset="0"/>
                <a:cs typeface="Times New Roman" panose="02020603050405020304" pitchFamily="18" charset="0"/>
              </a:rPr>
              <a:t>VLAttack</a:t>
            </a:r>
            <a:r>
              <a:rPr lang="en-US" altLang="zh-CN" sz="1100" kern="100" dirty="0">
                <a:latin typeface="Times New Roman" panose="02020603050405020304" pitchFamily="18" charset="0"/>
                <a:cs typeface="Times New Roman" panose="02020603050405020304" pitchFamily="18" charset="0"/>
              </a:rPr>
              <a:t>: Multimodal Adversarial Attacks on Vision-Language Tasks via Pre-trained Models[EB/OL]. arXiv:2310.04655, 2023.</a:t>
            </a:r>
          </a:p>
          <a:p>
            <a:pPr marL="266700" indent="-266700" algn="just">
              <a:lnSpc>
                <a:spcPct val="150000"/>
              </a:lnSpc>
            </a:pPr>
            <a:r>
              <a:rPr lang="en-US" altLang="zh-CN" sz="1100" kern="100" dirty="0">
                <a:latin typeface="Times New Roman" panose="02020603050405020304" pitchFamily="18" charset="0"/>
                <a:cs typeface="Times New Roman" panose="02020603050405020304" pitchFamily="18" charset="0"/>
              </a:rPr>
              <a:t>[11] </a:t>
            </a:r>
            <a:r>
              <a:rPr lang="en-US" altLang="zh-CN" sz="1100" kern="100" dirty="0" err="1">
                <a:latin typeface="Times New Roman" panose="02020603050405020304" pitchFamily="18" charset="0"/>
                <a:cs typeface="Times New Roman" panose="02020603050405020304" pitchFamily="18" charset="0"/>
              </a:rPr>
              <a:t>Moosavi-Dezfooli</a:t>
            </a:r>
            <a:r>
              <a:rPr lang="en-US" altLang="zh-CN" sz="1100" kern="100" dirty="0">
                <a:latin typeface="Times New Roman" panose="02020603050405020304" pitchFamily="18" charset="0"/>
                <a:cs typeface="Times New Roman" panose="02020603050405020304" pitchFamily="18" charset="0"/>
              </a:rPr>
              <a:t> S, Fawzi A, Fawzi O, et al. Universal Adversarial Perturbations [C] // Proceedings of the IEEE/CVF Conference on Computer Vision and Pattern Recognition (CVPR). IEEE, 2017, pp. 1765-1773.</a:t>
            </a:r>
          </a:p>
          <a:p>
            <a:pPr marL="266700" indent="-266700" algn="just">
              <a:lnSpc>
                <a:spcPct val="150000"/>
              </a:lnSpc>
            </a:pPr>
            <a:r>
              <a:rPr lang="en-US" altLang="zh-CN" sz="1100" kern="100" dirty="0">
                <a:latin typeface="Times New Roman" panose="02020603050405020304" pitchFamily="18" charset="0"/>
                <a:cs typeface="Times New Roman" panose="02020603050405020304" pitchFamily="18" charset="0"/>
              </a:rPr>
              <a:t>[12] Ilyas A, </a:t>
            </a:r>
            <a:r>
              <a:rPr lang="en-US" altLang="zh-CN" sz="1100" kern="100" dirty="0" err="1">
                <a:latin typeface="Times New Roman" panose="02020603050405020304" pitchFamily="18" charset="0"/>
                <a:cs typeface="Times New Roman" panose="02020603050405020304" pitchFamily="18" charset="0"/>
              </a:rPr>
              <a:t>Santurkar</a:t>
            </a:r>
            <a:r>
              <a:rPr lang="en-US" altLang="zh-CN" sz="1100" kern="100" dirty="0">
                <a:latin typeface="Times New Roman" panose="02020603050405020304" pitchFamily="18" charset="0"/>
                <a:cs typeface="Times New Roman" panose="02020603050405020304" pitchFamily="18" charset="0"/>
              </a:rPr>
              <a:t> S, Tsipras D, et al. Adversarial examples are not bugs, they are features[C]//33th Conference on Neural Information Processing Systems (</a:t>
            </a:r>
            <a:r>
              <a:rPr lang="en-US" altLang="zh-CN" sz="1100" kern="100" dirty="0" err="1">
                <a:latin typeface="Times New Roman" panose="02020603050405020304" pitchFamily="18" charset="0"/>
                <a:cs typeface="Times New Roman" panose="02020603050405020304" pitchFamily="18" charset="0"/>
              </a:rPr>
              <a:t>NeurIPS</a:t>
            </a:r>
            <a:r>
              <a:rPr lang="en-US" altLang="zh-CN" sz="1100" kern="100" dirty="0">
                <a:latin typeface="Times New Roman" panose="02020603050405020304" pitchFamily="18" charset="0"/>
                <a:cs typeface="Times New Roman" panose="02020603050405020304" pitchFamily="18" charset="0"/>
              </a:rPr>
              <a:t>). NIPS, 2019:125-136.</a:t>
            </a:r>
          </a:p>
        </p:txBody>
      </p:sp>
    </p:spTree>
    <p:extLst>
      <p:ext uri="{BB962C8B-B14F-4D97-AF65-F5344CB8AC3E}">
        <p14:creationId xmlns:p14="http://schemas.microsoft.com/office/powerpoint/2010/main" val="1496561891"/>
      </p:ext>
    </p:extLst>
  </p:cSld>
  <p:clrMapOvr>
    <a:masterClrMapping/>
  </p:clrMapOvr>
  <p:transition spd="slow"/>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F8A04CA0-F7A2-44B0-9BD7-D1DC64D63788}"/>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0" y="0"/>
            <a:ext cx="9144000" cy="5372100"/>
          </a:xfrm>
          <a:prstGeom prst="rect">
            <a:avLst/>
          </a:prstGeom>
        </p:spPr>
      </p:pic>
      <p:sp>
        <p:nvSpPr>
          <p:cNvPr id="11" name="任意多边形 10"/>
          <p:cNvSpPr/>
          <p:nvPr/>
        </p:nvSpPr>
        <p:spPr>
          <a:xfrm>
            <a:off x="0" y="2842036"/>
            <a:ext cx="9143999" cy="2051818"/>
          </a:xfrm>
          <a:custGeom>
            <a:avLst/>
            <a:gdLst>
              <a:gd name="connsiteX0" fmla="*/ 9143999 w 9143999"/>
              <a:gd name="connsiteY0" fmla="*/ 0 h 2051818"/>
              <a:gd name="connsiteX1" fmla="*/ 9143999 w 9143999"/>
              <a:gd name="connsiteY1" fmla="*/ 2051818 h 2051818"/>
              <a:gd name="connsiteX2" fmla="*/ 0 w 9143999"/>
              <a:gd name="connsiteY2" fmla="*/ 2051818 h 2051818"/>
              <a:gd name="connsiteX3" fmla="*/ 0 w 9143999"/>
              <a:gd name="connsiteY3" fmla="*/ 1204077 h 2051818"/>
              <a:gd name="connsiteX4" fmla="*/ 6027 w 9143999"/>
              <a:gd name="connsiteY4" fmla="*/ 1207403 h 2051818"/>
              <a:gd name="connsiteX5" fmla="*/ 7674511 w 9143999"/>
              <a:gd name="connsiteY5" fmla="*/ 718908 h 2051818"/>
              <a:gd name="connsiteX6" fmla="*/ 9044856 w 9143999"/>
              <a:gd name="connsiteY6" fmla="*/ 57555 h 2051818"/>
              <a:gd name="connsiteX7" fmla="*/ 9143999 w 9143999"/>
              <a:gd name="connsiteY7" fmla="*/ 0 h 2051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43999" h="2051818">
                <a:moveTo>
                  <a:pt x="9143999" y="0"/>
                </a:moveTo>
                <a:lnTo>
                  <a:pt x="9143999" y="2051818"/>
                </a:lnTo>
                <a:lnTo>
                  <a:pt x="0" y="2051818"/>
                </a:lnTo>
                <a:lnTo>
                  <a:pt x="0" y="1204077"/>
                </a:lnTo>
                <a:lnTo>
                  <a:pt x="6027" y="1207403"/>
                </a:lnTo>
                <a:cubicBezTo>
                  <a:pt x="2066505" y="2238985"/>
                  <a:pt x="5621740" y="1499327"/>
                  <a:pt x="7674511" y="718908"/>
                </a:cubicBezTo>
                <a:cubicBezTo>
                  <a:pt x="8085065" y="562824"/>
                  <a:pt x="8552064" y="336225"/>
                  <a:pt x="9044856" y="57555"/>
                </a:cubicBezTo>
                <a:lnTo>
                  <a:pt x="9143999" y="0"/>
                </a:lnTo>
                <a:close/>
              </a:path>
            </a:pathLst>
          </a:cu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 name="任意多边形 12"/>
          <p:cNvSpPr/>
          <p:nvPr/>
        </p:nvSpPr>
        <p:spPr>
          <a:xfrm>
            <a:off x="0" y="3379990"/>
            <a:ext cx="9143999" cy="3478011"/>
          </a:xfrm>
          <a:custGeom>
            <a:avLst/>
            <a:gdLst>
              <a:gd name="connsiteX0" fmla="*/ 9143999 w 9143999"/>
              <a:gd name="connsiteY0" fmla="*/ 0 h 3478011"/>
              <a:gd name="connsiteX1" fmla="*/ 9143999 w 9143999"/>
              <a:gd name="connsiteY1" fmla="*/ 1393716 h 3478011"/>
              <a:gd name="connsiteX2" fmla="*/ 9143999 w 9143999"/>
              <a:gd name="connsiteY2" fmla="*/ 1513865 h 3478011"/>
              <a:gd name="connsiteX3" fmla="*/ 9143999 w 9143999"/>
              <a:gd name="connsiteY3" fmla="*/ 3478011 h 3478011"/>
              <a:gd name="connsiteX4" fmla="*/ 0 w 9143999"/>
              <a:gd name="connsiteY4" fmla="*/ 3478011 h 3478011"/>
              <a:gd name="connsiteX5" fmla="*/ 0 w 9143999"/>
              <a:gd name="connsiteY5" fmla="*/ 1513865 h 3478011"/>
              <a:gd name="connsiteX6" fmla="*/ 0 w 9143999"/>
              <a:gd name="connsiteY6" fmla="*/ 1393716 h 3478011"/>
              <a:gd name="connsiteX7" fmla="*/ 0 w 9143999"/>
              <a:gd name="connsiteY7" fmla="*/ 846204 h 3478011"/>
              <a:gd name="connsiteX8" fmla="*/ 303379 w 9143999"/>
              <a:gd name="connsiteY8" fmla="*/ 970246 h 3478011"/>
              <a:gd name="connsiteX9" fmla="*/ 8360497 w 9143999"/>
              <a:gd name="connsiteY9" fmla="*/ 342756 h 3478011"/>
              <a:gd name="connsiteX10" fmla="*/ 8941037 w 9143999"/>
              <a:gd name="connsiteY10" fmla="*/ 98098 h 3478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143999" h="3478011">
                <a:moveTo>
                  <a:pt x="9143999" y="0"/>
                </a:moveTo>
                <a:lnTo>
                  <a:pt x="9143999" y="1393716"/>
                </a:lnTo>
                <a:lnTo>
                  <a:pt x="9143999" y="1513865"/>
                </a:lnTo>
                <a:lnTo>
                  <a:pt x="9143999" y="3478011"/>
                </a:lnTo>
                <a:lnTo>
                  <a:pt x="0" y="3478011"/>
                </a:lnTo>
                <a:lnTo>
                  <a:pt x="0" y="1513865"/>
                </a:lnTo>
                <a:lnTo>
                  <a:pt x="0" y="1393716"/>
                </a:lnTo>
                <a:lnTo>
                  <a:pt x="0" y="846204"/>
                </a:lnTo>
                <a:lnTo>
                  <a:pt x="303379" y="970246"/>
                </a:lnTo>
                <a:cubicBezTo>
                  <a:pt x="2685816" y="1852356"/>
                  <a:pt x="6241504" y="1135756"/>
                  <a:pt x="8360497" y="342756"/>
                </a:cubicBezTo>
                <a:cubicBezTo>
                  <a:pt x="8544757" y="273800"/>
                  <a:pt x="8739002" y="191802"/>
                  <a:pt x="8941037" y="98098"/>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80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7" name="文本框 16"/>
          <p:cNvSpPr txBox="1"/>
          <p:nvPr/>
        </p:nvSpPr>
        <p:spPr>
          <a:xfrm>
            <a:off x="1115907" y="5575238"/>
            <a:ext cx="2574824" cy="787523"/>
          </a:xfrm>
          <a:prstGeom prst="rect">
            <a:avLst/>
          </a:prstGeom>
          <a:noFill/>
        </p:spPr>
        <p:txBody>
          <a:bodyPr wrap="square" rtlCol="0">
            <a:spAutoFit/>
          </a:bodyPr>
          <a:lstStyle/>
          <a:p>
            <a:pPr>
              <a:lnSpc>
                <a:spcPct val="150000"/>
              </a:lnSpc>
            </a:pPr>
            <a:r>
              <a:rPr lang="zh-CN" altLang="en-US" sz="1600" b="1" dirty="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汇报人：</a:t>
            </a:r>
            <a:r>
              <a:rPr lang="zh-CN" altLang="en-US" sz="1600" dirty="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邓翔宇</a:t>
            </a:r>
          </a:p>
          <a:p>
            <a:pPr>
              <a:lnSpc>
                <a:spcPct val="150000"/>
              </a:lnSpc>
            </a:pPr>
            <a:r>
              <a:rPr lang="zh-CN" altLang="en-US" sz="1600" b="1" dirty="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指导教师：</a:t>
            </a:r>
            <a:r>
              <a:rPr lang="zh-CN" altLang="en-US" sz="1600" dirty="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郭园方</a:t>
            </a:r>
          </a:p>
        </p:txBody>
      </p:sp>
      <p:sp>
        <p:nvSpPr>
          <p:cNvPr id="8" name="TextBox 8"/>
          <p:cNvSpPr txBox="1"/>
          <p:nvPr/>
        </p:nvSpPr>
        <p:spPr>
          <a:xfrm>
            <a:off x="3578087" y="5372100"/>
            <a:ext cx="5559287" cy="835998"/>
          </a:xfrm>
          <a:prstGeom prst="rect">
            <a:avLst/>
          </a:prstGeom>
          <a:noFill/>
        </p:spPr>
        <p:txBody>
          <a:bodyPr wrap="square" rtlCol="0">
            <a:spAutoFit/>
          </a:bodyPr>
          <a:lstStyle/>
          <a:p>
            <a:pPr algn="r">
              <a:lnSpc>
                <a:spcPct val="120000"/>
              </a:lnSpc>
            </a:pPr>
            <a:r>
              <a:rPr lang="zh-CN" altLang="en-US" sz="4400" b="1" dirty="0">
                <a:solidFill>
                  <a:schemeClr val="accent1"/>
                </a:solidFill>
                <a:latin typeface="微软雅黑" panose="020B0503020204020204" pitchFamily="34" charset="-122"/>
                <a:ea typeface="微软雅黑" panose="020B0503020204020204" pitchFamily="34" charset="-122"/>
                <a:cs typeface="Arial" pitchFamily="34" charset="0"/>
                <a:sym typeface="微软雅黑" panose="020B0503020204020204" pitchFamily="34" charset="-122"/>
              </a:rPr>
              <a:t>报告完毕，敬请指正！</a:t>
            </a:r>
            <a:endParaRPr lang="zh-CN" altLang="en-US" sz="3200" dirty="0">
              <a:solidFill>
                <a:schemeClr val="tx1">
                  <a:lumMod val="75000"/>
                  <a:lumOff val="25000"/>
                </a:schemeClr>
              </a:solidFill>
              <a:latin typeface="微软雅黑" panose="020B0503020204020204" pitchFamily="34" charset="-122"/>
              <a:ea typeface="微软雅黑" panose="020B0503020204020204" pitchFamily="34" charset="-122"/>
              <a:cs typeface="Arial" pitchFamily="34" charset="0"/>
              <a:sym typeface="微软雅黑" panose="020B0503020204020204" pitchFamily="34" charset="-122"/>
            </a:endParaRPr>
          </a:p>
        </p:txBody>
      </p:sp>
      <p:pic>
        <p:nvPicPr>
          <p:cNvPr id="6" name="图片 5">
            <a:extLst>
              <a:ext uri="{FF2B5EF4-FFF2-40B4-BE49-F238E27FC236}">
                <a16:creationId xmlns:a16="http://schemas.microsoft.com/office/drawing/2014/main" id="{D9715A06-9ECF-4983-B826-3EDFBF92F7D3}"/>
              </a:ext>
            </a:extLst>
          </p:cNvPr>
          <p:cNvPicPr>
            <a:picLocks/>
          </p:cNvPicPr>
          <p:nvPr/>
        </p:nvPicPr>
        <p:blipFill>
          <a:blip r:embed="rId3" cstate="print">
            <a:extLst>
              <a:ext uri="{28A0092B-C50C-407E-A947-70E740481C1C}">
                <a14:useLocalDpi xmlns:a14="http://schemas.microsoft.com/office/drawing/2010/main" val="0"/>
              </a:ext>
            </a:extLst>
          </a:blip>
          <a:stretch>
            <a:fillRect/>
          </a:stretch>
        </p:blipFill>
        <p:spPr>
          <a:xfrm>
            <a:off x="457200" y="5664200"/>
            <a:ext cx="609600" cy="609600"/>
          </a:xfrm>
          <a:prstGeom prst="rect">
            <a:avLst/>
          </a:prstGeom>
        </p:spPr>
      </p:pic>
    </p:spTree>
    <p:extLst>
      <p:ext uri="{BB962C8B-B14F-4D97-AF65-F5344CB8AC3E}">
        <p14:creationId xmlns:p14="http://schemas.microsoft.com/office/powerpoint/2010/main" val="2511834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直接连接符 9"/>
          <p:cNvCxnSpPr/>
          <p:nvPr/>
        </p:nvCxnSpPr>
        <p:spPr>
          <a:xfrm>
            <a:off x="-1523999" y="6413500"/>
            <a:ext cx="504031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5627690" y="6413500"/>
            <a:ext cx="5040313" cy="0"/>
          </a:xfrm>
          <a:prstGeom prst="line">
            <a:avLst/>
          </a:prstGeom>
        </p:spPr>
        <p:style>
          <a:lnRef idx="1">
            <a:schemeClr val="accent1"/>
          </a:lnRef>
          <a:fillRef idx="0">
            <a:schemeClr val="accent1"/>
          </a:fillRef>
          <a:effectRef idx="0">
            <a:schemeClr val="accent1"/>
          </a:effectRef>
          <a:fontRef idx="minor">
            <a:schemeClr val="tx1"/>
          </a:fontRef>
        </p:style>
      </p:cxnSp>
      <p:sp>
        <p:nvSpPr>
          <p:cNvPr id="4" name="内容占位符 2"/>
          <p:cNvSpPr>
            <a:spLocks noGrp="1"/>
          </p:cNvSpPr>
          <p:nvPr>
            <p:ph idx="1"/>
          </p:nvPr>
        </p:nvSpPr>
        <p:spPr>
          <a:xfrm>
            <a:off x="832606" y="386048"/>
            <a:ext cx="10515600" cy="542291"/>
          </a:xfrm>
        </p:spPr>
        <p:txBody>
          <a:bodyPr/>
          <a:lstStyle/>
          <a:p>
            <a:pPr marL="0" indent="0">
              <a:buNone/>
            </a:pPr>
            <a:r>
              <a:rPr lang="zh-CN" altLang="en-US" b="1" dirty="0">
                <a:latin typeface="微软雅黑" panose="020B0503020204020204" pitchFamily="34" charset="-122"/>
                <a:ea typeface="微软雅黑" panose="020B0503020204020204" pitchFamily="34" charset="-122"/>
                <a:cs typeface="Microsoft YaHei Bold" panose="020B0503020204020204" charset="-122"/>
              </a:rPr>
              <a:t>一、研究背景与意义</a:t>
            </a:r>
          </a:p>
        </p:txBody>
      </p:sp>
      <p:pic>
        <p:nvPicPr>
          <p:cNvPr id="2" name="图片 1">
            <a:extLst>
              <a:ext uri="{FF2B5EF4-FFF2-40B4-BE49-F238E27FC236}">
                <a16:creationId xmlns:a16="http://schemas.microsoft.com/office/drawing/2014/main" id="{A8B6E18A-9C21-0A12-CB45-F1B9160F921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1470" y="1677161"/>
            <a:ext cx="5420282" cy="2829074"/>
          </a:xfrm>
          <a:prstGeom prst="rect">
            <a:avLst/>
          </a:prstGeom>
        </p:spPr>
      </p:pic>
      <p:pic>
        <p:nvPicPr>
          <p:cNvPr id="3" name="图片 2">
            <a:extLst>
              <a:ext uri="{FF2B5EF4-FFF2-40B4-BE49-F238E27FC236}">
                <a16:creationId xmlns:a16="http://schemas.microsoft.com/office/drawing/2014/main" id="{61017612-E112-9B77-B92D-D01FCD5CC703}"/>
              </a:ext>
            </a:extLst>
          </p:cNvPr>
          <p:cNvPicPr>
            <a:picLocks noChangeAspect="1"/>
          </p:cNvPicPr>
          <p:nvPr/>
        </p:nvPicPr>
        <p:blipFill rotWithShape="1">
          <a:blip r:embed="rId4"/>
          <a:srcRect l="3208" t="15049" r="662"/>
          <a:stretch/>
        </p:blipFill>
        <p:spPr>
          <a:xfrm>
            <a:off x="1308409" y="5265506"/>
            <a:ext cx="6527181" cy="1115449"/>
          </a:xfrm>
          <a:prstGeom prst="rect">
            <a:avLst/>
          </a:prstGeom>
        </p:spPr>
      </p:pic>
      <p:sp>
        <p:nvSpPr>
          <p:cNvPr id="5" name="文本框 4">
            <a:extLst>
              <a:ext uri="{FF2B5EF4-FFF2-40B4-BE49-F238E27FC236}">
                <a16:creationId xmlns:a16="http://schemas.microsoft.com/office/drawing/2014/main" id="{1DB9A90B-AF54-4343-F843-C40C4A53A556}"/>
              </a:ext>
            </a:extLst>
          </p:cNvPr>
          <p:cNvSpPr txBox="1"/>
          <p:nvPr/>
        </p:nvSpPr>
        <p:spPr>
          <a:xfrm>
            <a:off x="534324" y="1236348"/>
            <a:ext cx="5327428" cy="369332"/>
          </a:xfrm>
          <a:prstGeom prst="rect">
            <a:avLst/>
          </a:prstGeom>
          <a:noFill/>
        </p:spPr>
        <p:txBody>
          <a:bodyPr wrap="square" rtlCol="0">
            <a:spAutoFit/>
          </a:bodyPr>
          <a:lstStyle/>
          <a:p>
            <a:r>
              <a:rPr lang="en-US" altLang="zh-CN" dirty="0">
                <a:latin typeface="黑体" panose="02010609060101010101" pitchFamily="49" charset="-122"/>
                <a:ea typeface="黑体" panose="02010609060101010101" pitchFamily="49" charset="-122"/>
                <a:cs typeface="Times New Roman" panose="02020603050405020304" pitchFamily="18" charset="0"/>
              </a:rPr>
              <a:t>2016</a:t>
            </a:r>
            <a:r>
              <a:rPr lang="zh-CN" altLang="en-US" dirty="0">
                <a:latin typeface="黑体" panose="02010609060101010101" pitchFamily="49" charset="-122"/>
                <a:ea typeface="黑体" panose="02010609060101010101" pitchFamily="49" charset="-122"/>
                <a:cs typeface="Times New Roman" panose="02020603050405020304" pitchFamily="18" charset="0"/>
              </a:rPr>
              <a:t>年以来</a:t>
            </a:r>
            <a:r>
              <a:rPr lang="en-US" altLang="zh-CN" sz="1800" dirty="0">
                <a:effectLst/>
                <a:latin typeface="黑体" panose="02010609060101010101" pitchFamily="49" charset="-122"/>
                <a:ea typeface="黑体" panose="02010609060101010101" pitchFamily="49" charset="-122"/>
              </a:rPr>
              <a:t>AI</a:t>
            </a:r>
            <a:r>
              <a:rPr lang="zh-CN" altLang="zh-CN" sz="1800" dirty="0">
                <a:effectLst/>
                <a:latin typeface="黑体" panose="02010609060101010101" pitchFamily="49" charset="-122"/>
                <a:ea typeface="黑体" panose="02010609060101010101" pitchFamily="49" charset="-122"/>
                <a:cs typeface="Times New Roman" panose="02020603050405020304" pitchFamily="18" charset="0"/>
              </a:rPr>
              <a:t>模型参数规模与</a:t>
            </a:r>
            <a:r>
              <a:rPr lang="en-US" altLang="zh-CN" sz="1800" dirty="0">
                <a:effectLst/>
                <a:latin typeface="黑体" panose="02010609060101010101" pitchFamily="49" charset="-122"/>
                <a:ea typeface="黑体" panose="02010609060101010101" pitchFamily="49" charset="-122"/>
              </a:rPr>
              <a:t>GPU</a:t>
            </a:r>
            <a:r>
              <a:rPr lang="zh-CN" altLang="en-US" dirty="0">
                <a:latin typeface="黑体" panose="02010609060101010101" pitchFamily="49" charset="-122"/>
                <a:ea typeface="黑体" panose="02010609060101010101" pitchFamily="49" charset="-122"/>
                <a:cs typeface="Times New Roman" panose="02020603050405020304" pitchFamily="18" charset="0"/>
              </a:rPr>
              <a:t>内存</a:t>
            </a:r>
            <a:r>
              <a:rPr lang="zh-CN" altLang="zh-CN" sz="1800" dirty="0">
                <a:effectLst/>
                <a:latin typeface="黑体" panose="02010609060101010101" pitchFamily="49" charset="-122"/>
                <a:ea typeface="黑体" panose="02010609060101010101" pitchFamily="49" charset="-122"/>
                <a:cs typeface="Times New Roman" panose="02020603050405020304" pitchFamily="18" charset="0"/>
              </a:rPr>
              <a:t>规模发展变化</a:t>
            </a:r>
            <a:endParaRPr lang="zh-CN" altLang="en-US" dirty="0">
              <a:latin typeface="黑体" panose="02010609060101010101" pitchFamily="49" charset="-122"/>
              <a:ea typeface="黑体" panose="02010609060101010101" pitchFamily="49" charset="-122"/>
            </a:endParaRPr>
          </a:p>
        </p:txBody>
      </p:sp>
      <p:pic>
        <p:nvPicPr>
          <p:cNvPr id="12" name="图片 11">
            <a:extLst>
              <a:ext uri="{FF2B5EF4-FFF2-40B4-BE49-F238E27FC236}">
                <a16:creationId xmlns:a16="http://schemas.microsoft.com/office/drawing/2014/main" id="{0EF83D6F-BBBC-14CC-A09A-AC5B17E107EE}"/>
              </a:ext>
            </a:extLst>
          </p:cNvPr>
          <p:cNvPicPr>
            <a:picLocks noChangeAspect="1"/>
          </p:cNvPicPr>
          <p:nvPr/>
        </p:nvPicPr>
        <p:blipFill>
          <a:blip r:embed="rId5" cstate="print">
            <a:extLst>
              <a:ext uri="{BEBA8EAE-BF5A-486C-A8C5-ECC9F3942E4B}">
                <a14:imgProps xmlns:a14="http://schemas.microsoft.com/office/drawing/2010/main">
                  <a14:imgLayer r:embed="rId6">
                    <a14:imgEffect>
                      <a14:backgroundRemoval t="5000" b="95000" l="10000" r="90000">
                        <a14:foregroundMark x1="84625" y1="8500" x2="84625" y2="8500"/>
                        <a14:foregroundMark x1="87875" y1="5000" x2="87875" y2="5000"/>
                        <a14:foregroundMark x1="18500" y1="90875" x2="18500" y2="90875"/>
                        <a14:foregroundMark x1="15500" y1="95000" x2="15500" y2="95000"/>
                      </a14:backgroundRemoval>
                    </a14:imgEffect>
                  </a14:imgLayer>
                </a14:imgProps>
              </a:ext>
              <a:ext uri="{28A0092B-C50C-407E-A947-70E740481C1C}">
                <a14:useLocalDpi xmlns:a14="http://schemas.microsoft.com/office/drawing/2010/main" val="0"/>
              </a:ext>
            </a:extLst>
          </a:blip>
          <a:stretch>
            <a:fillRect/>
          </a:stretch>
        </p:blipFill>
        <p:spPr>
          <a:xfrm rot="575886">
            <a:off x="6406577" y="2074127"/>
            <a:ext cx="2543202" cy="2543202"/>
          </a:xfrm>
          <a:prstGeom prst="rect">
            <a:avLst/>
          </a:prstGeom>
        </p:spPr>
      </p:pic>
      <p:sp>
        <p:nvSpPr>
          <p:cNvPr id="13" name="文本框 12">
            <a:extLst>
              <a:ext uri="{FF2B5EF4-FFF2-40B4-BE49-F238E27FC236}">
                <a16:creationId xmlns:a16="http://schemas.microsoft.com/office/drawing/2014/main" id="{19730603-F6B8-21B6-9B6D-0BD6096F3ABE}"/>
              </a:ext>
            </a:extLst>
          </p:cNvPr>
          <p:cNvSpPr txBox="1"/>
          <p:nvPr/>
        </p:nvSpPr>
        <p:spPr>
          <a:xfrm>
            <a:off x="5987397" y="2261217"/>
            <a:ext cx="1866397" cy="830997"/>
          </a:xfrm>
          <a:prstGeom prst="rect">
            <a:avLst/>
          </a:prstGeom>
          <a:noFill/>
        </p:spPr>
        <p:txBody>
          <a:bodyPr wrap="square" rtlCol="0">
            <a:spAutoFit/>
          </a:bodyPr>
          <a:lstStyle/>
          <a:p>
            <a:pPr algn="ctr"/>
            <a:r>
              <a:rPr lang="zh-CN" altLang="en-US" sz="2400" b="1" dirty="0">
                <a:latin typeface="黑体" panose="02010609060101010101" pitchFamily="49" charset="-122"/>
                <a:ea typeface="黑体" panose="02010609060101010101" pitchFamily="49" charset="-122"/>
              </a:rPr>
              <a:t>模型规模</a:t>
            </a:r>
            <a:endParaRPr lang="en-US" altLang="zh-CN" sz="2400" b="1" dirty="0">
              <a:latin typeface="黑体" panose="02010609060101010101" pitchFamily="49" charset="-122"/>
              <a:ea typeface="黑体" panose="02010609060101010101" pitchFamily="49" charset="-122"/>
            </a:endParaRPr>
          </a:p>
          <a:p>
            <a:pPr algn="ctr"/>
            <a:r>
              <a:rPr lang="zh-CN" altLang="en-US" sz="2400" b="1" dirty="0">
                <a:ln w="6600">
                  <a:solidFill>
                    <a:schemeClr val="accent2"/>
                  </a:solidFill>
                  <a:prstDash val="solid"/>
                </a:ln>
                <a:solidFill>
                  <a:srgbClr val="FF0000"/>
                </a:solidFill>
                <a:effectLst>
                  <a:outerShdw dist="38100" dir="2700000" algn="tl" rotWithShape="0">
                    <a:schemeClr val="accent2"/>
                  </a:outerShdw>
                </a:effectLst>
                <a:latin typeface="黑体" panose="02010609060101010101" pitchFamily="49" charset="-122"/>
                <a:ea typeface="黑体" panose="02010609060101010101" pitchFamily="49" charset="-122"/>
              </a:rPr>
              <a:t>飞跃式</a:t>
            </a:r>
            <a:r>
              <a:rPr lang="zh-CN" altLang="en-US" sz="2400" b="1" dirty="0">
                <a:latin typeface="黑体" panose="02010609060101010101" pitchFamily="49" charset="-122"/>
                <a:ea typeface="黑体" panose="02010609060101010101" pitchFamily="49" charset="-122"/>
              </a:rPr>
              <a:t>增长</a:t>
            </a:r>
          </a:p>
        </p:txBody>
      </p:sp>
      <p:sp>
        <p:nvSpPr>
          <p:cNvPr id="14" name="文本框 13">
            <a:extLst>
              <a:ext uri="{FF2B5EF4-FFF2-40B4-BE49-F238E27FC236}">
                <a16:creationId xmlns:a16="http://schemas.microsoft.com/office/drawing/2014/main" id="{33E34FAD-32FB-EB2F-016E-C1CF4D1771A0}"/>
              </a:ext>
            </a:extLst>
          </p:cNvPr>
          <p:cNvSpPr txBox="1"/>
          <p:nvPr/>
        </p:nvSpPr>
        <p:spPr>
          <a:xfrm>
            <a:off x="343397" y="4753211"/>
            <a:ext cx="8457203" cy="369332"/>
          </a:xfrm>
          <a:prstGeom prst="rect">
            <a:avLst/>
          </a:prstGeom>
          <a:noFill/>
        </p:spPr>
        <p:txBody>
          <a:bodyPr wrap="square" rtlCol="0">
            <a:spAutoFit/>
          </a:bodyPr>
          <a:lstStyle/>
          <a:p>
            <a:r>
              <a:rPr lang="zh-CN" altLang="en-US" dirty="0">
                <a:latin typeface="黑体" panose="02010609060101010101" pitchFamily="49" charset="-122"/>
                <a:ea typeface="黑体" panose="02010609060101010101" pitchFamily="49" charset="-122"/>
              </a:rPr>
              <a:t>李飞飞等人提出一种基于一类通用模型构建人工智能系统的</a:t>
            </a:r>
            <a:r>
              <a:rPr lang="zh-CN" altLang="en-US" dirty="0">
                <a:solidFill>
                  <a:srgbClr val="FF0000"/>
                </a:solidFill>
                <a:latin typeface="黑体" panose="02010609060101010101" pitchFamily="49" charset="-122"/>
                <a:ea typeface="黑体" panose="02010609060101010101" pitchFamily="49" charset="-122"/>
              </a:rPr>
              <a:t>新兴</a:t>
            </a:r>
            <a:r>
              <a:rPr lang="zh-CN" altLang="en-US" dirty="0">
                <a:latin typeface="黑体" panose="02010609060101010101" pitchFamily="49" charset="-122"/>
                <a:ea typeface="黑体" panose="02010609060101010101" pitchFamily="49" charset="-122"/>
              </a:rPr>
              <a:t>范式</a:t>
            </a:r>
            <a:r>
              <a:rPr lang="en-US" altLang="zh-CN" dirty="0">
                <a:latin typeface="黑体" panose="02010609060101010101" pitchFamily="49" charset="-122"/>
                <a:ea typeface="黑体" panose="02010609060101010101" pitchFamily="49" charset="-122"/>
              </a:rPr>
              <a:t>——</a:t>
            </a:r>
            <a:r>
              <a:rPr lang="zh-CN" altLang="en-US" dirty="0">
                <a:solidFill>
                  <a:srgbClr val="FF0000"/>
                </a:solidFill>
                <a:effectLst>
                  <a:glow rad="63500">
                    <a:schemeClr val="accent2">
                      <a:satMod val="175000"/>
                      <a:alpha val="40000"/>
                    </a:schemeClr>
                  </a:glow>
                </a:effectLst>
                <a:latin typeface="黑体" panose="02010609060101010101" pitchFamily="49" charset="-122"/>
                <a:ea typeface="黑体" panose="02010609060101010101" pitchFamily="49" charset="-122"/>
              </a:rPr>
              <a:t>基础模型</a:t>
            </a:r>
          </a:p>
        </p:txBody>
      </p:sp>
    </p:spTree>
  </p:cSld>
  <p:clrMapOvr>
    <a:masterClrMapping/>
  </p:clrMapOvr>
  <p:transition spd="slow"/>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直接连接符 9"/>
          <p:cNvCxnSpPr/>
          <p:nvPr/>
        </p:nvCxnSpPr>
        <p:spPr>
          <a:xfrm>
            <a:off x="-1523999" y="6413500"/>
            <a:ext cx="504031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5627690" y="6413500"/>
            <a:ext cx="5040313" cy="0"/>
          </a:xfrm>
          <a:prstGeom prst="line">
            <a:avLst/>
          </a:prstGeom>
        </p:spPr>
        <p:style>
          <a:lnRef idx="1">
            <a:schemeClr val="accent1"/>
          </a:lnRef>
          <a:fillRef idx="0">
            <a:schemeClr val="accent1"/>
          </a:fillRef>
          <a:effectRef idx="0">
            <a:schemeClr val="accent1"/>
          </a:effectRef>
          <a:fontRef idx="minor">
            <a:schemeClr val="tx1"/>
          </a:fontRef>
        </p:style>
      </p:cxnSp>
      <p:sp>
        <p:nvSpPr>
          <p:cNvPr id="4" name="内容占位符 2"/>
          <p:cNvSpPr>
            <a:spLocks noGrp="1"/>
          </p:cNvSpPr>
          <p:nvPr>
            <p:ph idx="1"/>
          </p:nvPr>
        </p:nvSpPr>
        <p:spPr>
          <a:xfrm>
            <a:off x="832606" y="386048"/>
            <a:ext cx="10515600" cy="542291"/>
          </a:xfrm>
        </p:spPr>
        <p:txBody>
          <a:bodyPr/>
          <a:lstStyle/>
          <a:p>
            <a:pPr marL="0" indent="0">
              <a:buNone/>
            </a:pPr>
            <a:r>
              <a:rPr lang="zh-CN" altLang="en-US" b="1" dirty="0">
                <a:latin typeface="微软雅黑" panose="020B0503020204020204" pitchFamily="34" charset="-122"/>
                <a:ea typeface="微软雅黑" panose="020B0503020204020204" pitchFamily="34" charset="-122"/>
                <a:cs typeface="Microsoft YaHei Bold" panose="020B0503020204020204" charset="-122"/>
              </a:rPr>
              <a:t>一、研究背景与意义</a:t>
            </a:r>
          </a:p>
        </p:txBody>
      </p:sp>
      <p:pic>
        <p:nvPicPr>
          <p:cNvPr id="2" name="图片 1">
            <a:extLst>
              <a:ext uri="{FF2B5EF4-FFF2-40B4-BE49-F238E27FC236}">
                <a16:creationId xmlns:a16="http://schemas.microsoft.com/office/drawing/2014/main" id="{CEA800EE-89F6-A64D-8AAE-521B3F6453B6}"/>
              </a:ext>
            </a:extLst>
          </p:cNvPr>
          <p:cNvPicPr>
            <a:picLocks noChangeAspect="1"/>
          </p:cNvPicPr>
          <p:nvPr/>
        </p:nvPicPr>
        <p:blipFill>
          <a:blip r:embed="rId3"/>
          <a:stretch>
            <a:fillRect/>
          </a:stretch>
        </p:blipFill>
        <p:spPr>
          <a:xfrm>
            <a:off x="832606" y="1170248"/>
            <a:ext cx="3962409" cy="2764863"/>
          </a:xfrm>
          <a:prstGeom prst="rect">
            <a:avLst/>
          </a:prstGeom>
        </p:spPr>
      </p:pic>
      <p:sp>
        <p:nvSpPr>
          <p:cNvPr id="3" name="文本框 2">
            <a:extLst>
              <a:ext uri="{FF2B5EF4-FFF2-40B4-BE49-F238E27FC236}">
                <a16:creationId xmlns:a16="http://schemas.microsoft.com/office/drawing/2014/main" id="{3C03B8DD-3533-60F7-8103-D2705642D0BE}"/>
              </a:ext>
            </a:extLst>
          </p:cNvPr>
          <p:cNvSpPr txBox="1"/>
          <p:nvPr/>
        </p:nvSpPr>
        <p:spPr>
          <a:xfrm>
            <a:off x="5070088" y="1519735"/>
            <a:ext cx="3657599" cy="2065887"/>
          </a:xfrm>
          <a:prstGeom prst="rect">
            <a:avLst/>
          </a:prstGeom>
          <a:noFill/>
        </p:spPr>
        <p:txBody>
          <a:bodyPr wrap="square" rtlCol="0">
            <a:spAutoFit/>
          </a:bodyPr>
          <a:lstStyle/>
          <a:p>
            <a:pPr>
              <a:spcAft>
                <a:spcPts val="600"/>
              </a:spcAft>
            </a:pPr>
            <a:r>
              <a:rPr lang="zh-CN" altLang="en-US" b="1" dirty="0">
                <a:latin typeface="黑体" panose="02010609060101010101" pitchFamily="49" charset="-122"/>
                <a:ea typeface="黑体" panose="02010609060101010101" pitchFamily="49" charset="-122"/>
              </a:rPr>
              <a:t>基础模型的定义：</a:t>
            </a:r>
            <a:endParaRPr lang="en-US" altLang="zh-CN" b="1" dirty="0">
              <a:latin typeface="黑体" panose="02010609060101010101" pitchFamily="49" charset="-122"/>
              <a:ea typeface="黑体" panose="02010609060101010101" pitchFamily="49" charset="-122"/>
            </a:endParaRPr>
          </a:p>
          <a:p>
            <a:pPr>
              <a:lnSpc>
                <a:spcPct val="150000"/>
              </a:lnSpc>
            </a:pPr>
            <a:r>
              <a:rPr lang="zh-CN" altLang="en-US" dirty="0">
                <a:latin typeface="黑体" panose="02010609060101010101" pitchFamily="49" charset="-122"/>
                <a:ea typeface="黑体" panose="02010609060101010101" pitchFamily="49" charset="-122"/>
              </a:rPr>
              <a:t>在</a:t>
            </a:r>
            <a:r>
              <a:rPr lang="zh-CN" altLang="en-US" b="1" dirty="0">
                <a:solidFill>
                  <a:srgbClr val="FF0000"/>
                </a:solidFill>
                <a:latin typeface="黑体" panose="02010609060101010101" pitchFamily="49" charset="-122"/>
                <a:ea typeface="黑体" panose="02010609060101010101" pitchFamily="49" charset="-122"/>
              </a:rPr>
              <a:t>大规模</a:t>
            </a:r>
            <a:r>
              <a:rPr lang="zh-CN" altLang="en-US" dirty="0">
                <a:solidFill>
                  <a:srgbClr val="FF0000"/>
                </a:solidFill>
                <a:latin typeface="黑体" panose="02010609060101010101" pitchFamily="49" charset="-122"/>
                <a:ea typeface="黑体" panose="02010609060101010101" pitchFamily="49" charset="-122"/>
              </a:rPr>
              <a:t>的广泛数据上训练</a:t>
            </a:r>
            <a:r>
              <a:rPr lang="zh-CN" altLang="en-US" dirty="0">
                <a:latin typeface="黑体" panose="02010609060101010101" pitchFamily="49" charset="-122"/>
                <a:ea typeface="黑体" panose="02010609060101010101" pitchFamily="49" charset="-122"/>
              </a:rPr>
              <a:t>的任何模型，这些模型通常使用</a:t>
            </a:r>
            <a:r>
              <a:rPr lang="zh-CN" altLang="en-US" b="1" dirty="0">
                <a:solidFill>
                  <a:srgbClr val="FF0000"/>
                </a:solidFill>
                <a:latin typeface="黑体" panose="02010609060101010101" pitchFamily="49" charset="-122"/>
                <a:ea typeface="黑体" panose="02010609060101010101" pitchFamily="49" charset="-122"/>
              </a:rPr>
              <a:t>大规模</a:t>
            </a:r>
            <a:r>
              <a:rPr lang="zh-CN" altLang="en-US" dirty="0">
                <a:solidFill>
                  <a:srgbClr val="FF0000"/>
                </a:solidFill>
                <a:latin typeface="黑体" panose="02010609060101010101" pitchFamily="49" charset="-122"/>
                <a:ea typeface="黑体" panose="02010609060101010101" pitchFamily="49" charset="-122"/>
              </a:rPr>
              <a:t>的自监督训练</a:t>
            </a:r>
            <a:r>
              <a:rPr lang="zh-CN" altLang="en-US" dirty="0">
                <a:latin typeface="黑体" panose="02010609060101010101" pitchFamily="49" charset="-122"/>
                <a:ea typeface="黑体" panose="02010609060101010101" pitchFamily="49" charset="-122"/>
              </a:rPr>
              <a:t>，可以通过微调等手段</a:t>
            </a:r>
            <a:r>
              <a:rPr lang="zh-CN" altLang="en-US" dirty="0">
                <a:solidFill>
                  <a:srgbClr val="FF0000"/>
                </a:solidFill>
                <a:latin typeface="黑体" panose="02010609060101010101" pitchFamily="49" charset="-122"/>
                <a:ea typeface="黑体" panose="02010609060101010101" pitchFamily="49" charset="-122"/>
              </a:rPr>
              <a:t>适应广泛的下游任务</a:t>
            </a:r>
          </a:p>
        </p:txBody>
      </p:sp>
      <p:sp>
        <p:nvSpPr>
          <p:cNvPr id="5" name="矩形 4">
            <a:extLst>
              <a:ext uri="{FF2B5EF4-FFF2-40B4-BE49-F238E27FC236}">
                <a16:creationId xmlns:a16="http://schemas.microsoft.com/office/drawing/2014/main" id="{EA320273-0761-22B0-DE75-E4712851ADD7}"/>
              </a:ext>
            </a:extLst>
          </p:cNvPr>
          <p:cNvSpPr/>
          <p:nvPr/>
        </p:nvSpPr>
        <p:spPr>
          <a:xfrm>
            <a:off x="832606" y="4962434"/>
            <a:ext cx="1836234" cy="42374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视觉基础模型</a:t>
            </a:r>
          </a:p>
        </p:txBody>
      </p:sp>
      <p:sp>
        <p:nvSpPr>
          <p:cNvPr id="9" name="左大括号 8">
            <a:extLst>
              <a:ext uri="{FF2B5EF4-FFF2-40B4-BE49-F238E27FC236}">
                <a16:creationId xmlns:a16="http://schemas.microsoft.com/office/drawing/2014/main" id="{2FA15C9E-C225-DFB4-4113-485DC29F5110}"/>
              </a:ext>
            </a:extLst>
          </p:cNvPr>
          <p:cNvSpPr/>
          <p:nvPr/>
        </p:nvSpPr>
        <p:spPr>
          <a:xfrm>
            <a:off x="2854713" y="4460628"/>
            <a:ext cx="423746" cy="1427353"/>
          </a:xfrm>
          <a:prstGeom prst="leftBrace">
            <a:avLst>
              <a:gd name="adj1" fmla="val 71491"/>
              <a:gd name="adj2" fmla="val 50000"/>
            </a:avLst>
          </a:prstGeom>
          <a:ln w="19050">
            <a:solidFill>
              <a:srgbClr val="004E9B"/>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2" name="矩形: 圆角 11">
            <a:extLst>
              <a:ext uri="{FF2B5EF4-FFF2-40B4-BE49-F238E27FC236}">
                <a16:creationId xmlns:a16="http://schemas.microsoft.com/office/drawing/2014/main" id="{29BDDE6D-8B71-037A-9AA7-3A6ABD8B227A}"/>
              </a:ext>
            </a:extLst>
          </p:cNvPr>
          <p:cNvSpPr/>
          <p:nvPr/>
        </p:nvSpPr>
        <p:spPr>
          <a:xfrm>
            <a:off x="3464332" y="4326818"/>
            <a:ext cx="2639102" cy="60843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适应多个视觉模态任务</a:t>
            </a:r>
            <a:endParaRPr lang="en-US" altLang="zh-CN" dirty="0">
              <a:latin typeface="黑体" panose="02010609060101010101" pitchFamily="49" charset="-122"/>
              <a:ea typeface="黑体" panose="02010609060101010101" pitchFamily="49" charset="-122"/>
            </a:endParaRPr>
          </a:p>
          <a:p>
            <a:pPr algn="ctr"/>
            <a:r>
              <a:rPr lang="zh-CN" altLang="en-US" dirty="0">
                <a:latin typeface="黑体" panose="02010609060101010101" pitchFamily="49" charset="-122"/>
                <a:ea typeface="黑体" panose="02010609060101010101" pitchFamily="49" charset="-122"/>
              </a:rPr>
              <a:t>的视觉基础模型</a:t>
            </a:r>
          </a:p>
        </p:txBody>
      </p:sp>
      <p:sp>
        <p:nvSpPr>
          <p:cNvPr id="13" name="矩形: 圆角 12">
            <a:extLst>
              <a:ext uri="{FF2B5EF4-FFF2-40B4-BE49-F238E27FC236}">
                <a16:creationId xmlns:a16="http://schemas.microsoft.com/office/drawing/2014/main" id="{2AE547E0-F3BE-A0C4-2090-2B581ADD3221}"/>
              </a:ext>
            </a:extLst>
          </p:cNvPr>
          <p:cNvSpPr/>
          <p:nvPr/>
        </p:nvSpPr>
        <p:spPr>
          <a:xfrm>
            <a:off x="3464331" y="5326332"/>
            <a:ext cx="2995941" cy="60353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latin typeface="黑体" panose="02010609060101010101" pitchFamily="49" charset="-122"/>
                <a:ea typeface="黑体" panose="02010609060101010101" pitchFamily="49" charset="-122"/>
              </a:rPr>
              <a:t>适应多个视觉语言模态任务</a:t>
            </a:r>
            <a:endParaRPr lang="en-US" altLang="zh-CN" dirty="0">
              <a:latin typeface="黑体" panose="02010609060101010101" pitchFamily="49" charset="-122"/>
              <a:ea typeface="黑体" panose="02010609060101010101" pitchFamily="49" charset="-122"/>
            </a:endParaRPr>
          </a:p>
          <a:p>
            <a:pPr algn="ctr"/>
            <a:r>
              <a:rPr lang="zh-CN" altLang="en-US" dirty="0">
                <a:latin typeface="黑体" panose="02010609060101010101" pitchFamily="49" charset="-122"/>
                <a:ea typeface="黑体" panose="02010609060101010101" pitchFamily="49" charset="-122"/>
              </a:rPr>
              <a:t>的视觉基础模型</a:t>
            </a:r>
          </a:p>
        </p:txBody>
      </p:sp>
      <p:sp>
        <p:nvSpPr>
          <p:cNvPr id="14" name="双大括号 13">
            <a:extLst>
              <a:ext uri="{FF2B5EF4-FFF2-40B4-BE49-F238E27FC236}">
                <a16:creationId xmlns:a16="http://schemas.microsoft.com/office/drawing/2014/main" id="{1505D86D-08DC-0D18-64B9-5CED13C34626}"/>
              </a:ext>
            </a:extLst>
          </p:cNvPr>
          <p:cNvSpPr/>
          <p:nvPr/>
        </p:nvSpPr>
        <p:spPr>
          <a:xfrm>
            <a:off x="6289307" y="4326190"/>
            <a:ext cx="2735746" cy="608436"/>
          </a:xfrm>
          <a:prstGeom prst="bracePair">
            <a:avLst/>
          </a:prstGeom>
          <a:ln w="19050">
            <a:solidFill>
              <a:schemeClr val="accent3"/>
            </a:solidFill>
          </a:ln>
        </p:spPr>
        <p:style>
          <a:lnRef idx="1">
            <a:schemeClr val="accent1"/>
          </a:lnRef>
          <a:fillRef idx="0">
            <a:schemeClr val="accent1"/>
          </a:fillRef>
          <a:effectRef idx="0">
            <a:schemeClr val="accent1"/>
          </a:effectRef>
          <a:fontRef idx="minor">
            <a:schemeClr val="tx1"/>
          </a:fontRef>
        </p:style>
        <p:txBody>
          <a:bodyPr rtlCol="0" anchor="ctr"/>
          <a:lstStyle/>
          <a:p>
            <a:pPr algn="ctr"/>
            <a:r>
              <a:rPr lang="zh-CN" altLang="en-US" dirty="0">
                <a:latin typeface="黑体" panose="02010609060101010101" pitchFamily="49" charset="-122"/>
                <a:ea typeface="黑体" panose="02010609060101010101" pitchFamily="49" charset="-122"/>
              </a:rPr>
              <a:t>图像分类、语义分割、实例分割、目标检测</a:t>
            </a:r>
            <a:r>
              <a:rPr lang="en-US" altLang="zh-CN" dirty="0">
                <a:latin typeface="黑体" panose="02010609060101010101" pitchFamily="49" charset="-122"/>
                <a:ea typeface="黑体" panose="02010609060101010101" pitchFamily="49" charset="-122"/>
              </a:rPr>
              <a:t>…</a:t>
            </a:r>
            <a:endParaRPr lang="zh-CN" altLang="en-US" dirty="0">
              <a:latin typeface="黑体" panose="02010609060101010101" pitchFamily="49" charset="-122"/>
              <a:ea typeface="黑体" panose="02010609060101010101" pitchFamily="49" charset="-122"/>
            </a:endParaRPr>
          </a:p>
        </p:txBody>
      </p:sp>
      <p:sp>
        <p:nvSpPr>
          <p:cNvPr id="15" name="双大括号 14">
            <a:extLst>
              <a:ext uri="{FF2B5EF4-FFF2-40B4-BE49-F238E27FC236}">
                <a16:creationId xmlns:a16="http://schemas.microsoft.com/office/drawing/2014/main" id="{6F81B95E-268C-4CDE-9303-7760B84D7AAB}"/>
              </a:ext>
            </a:extLst>
          </p:cNvPr>
          <p:cNvSpPr/>
          <p:nvPr/>
        </p:nvSpPr>
        <p:spPr>
          <a:xfrm>
            <a:off x="6568088" y="5193205"/>
            <a:ext cx="2456965" cy="869784"/>
          </a:xfrm>
          <a:prstGeom prst="bracePair">
            <a:avLst/>
          </a:prstGeom>
          <a:ln w="19050">
            <a:solidFill>
              <a:schemeClr val="accent3"/>
            </a:solidFill>
          </a:ln>
        </p:spPr>
        <p:style>
          <a:lnRef idx="1">
            <a:schemeClr val="accent1"/>
          </a:lnRef>
          <a:fillRef idx="0">
            <a:schemeClr val="accent1"/>
          </a:fillRef>
          <a:effectRef idx="0">
            <a:schemeClr val="accent1"/>
          </a:effectRef>
          <a:fontRef idx="minor">
            <a:schemeClr val="tx1"/>
          </a:fontRef>
        </p:style>
        <p:txBody>
          <a:bodyPr rtlCol="0" anchor="ctr"/>
          <a:lstStyle/>
          <a:p>
            <a:pPr algn="ctr"/>
            <a:r>
              <a:rPr lang="zh-CN" altLang="en-US" dirty="0">
                <a:latin typeface="黑体" panose="02010609060101010101" pitchFamily="49" charset="-122"/>
                <a:ea typeface="黑体" panose="02010609060101010101" pitchFamily="49" charset="-122"/>
              </a:rPr>
              <a:t>视觉问答、图像文本检索、图像描述、图像蕴涵</a:t>
            </a:r>
            <a:r>
              <a:rPr lang="en-US" altLang="zh-CN" dirty="0">
                <a:latin typeface="黑体" panose="02010609060101010101" pitchFamily="49" charset="-122"/>
                <a:ea typeface="黑体" panose="02010609060101010101" pitchFamily="49" charset="-122"/>
              </a:rPr>
              <a:t>…</a:t>
            </a:r>
            <a:endParaRPr lang="zh-CN" altLang="en-US" dirty="0">
              <a:latin typeface="黑体" panose="02010609060101010101" pitchFamily="49" charset="-122"/>
              <a:ea typeface="黑体" panose="02010609060101010101" pitchFamily="49" charset="-122"/>
            </a:endParaRPr>
          </a:p>
        </p:txBody>
      </p:sp>
      <p:sp>
        <p:nvSpPr>
          <p:cNvPr id="16" name="文本框 15">
            <a:extLst>
              <a:ext uri="{FF2B5EF4-FFF2-40B4-BE49-F238E27FC236}">
                <a16:creationId xmlns:a16="http://schemas.microsoft.com/office/drawing/2014/main" id="{F0121FA4-7C8D-5C37-E809-94B60B88230C}"/>
              </a:ext>
            </a:extLst>
          </p:cNvPr>
          <p:cNvSpPr txBox="1"/>
          <p:nvPr/>
        </p:nvSpPr>
        <p:spPr>
          <a:xfrm>
            <a:off x="509220" y="5911696"/>
            <a:ext cx="2483006" cy="338554"/>
          </a:xfrm>
          <a:prstGeom prst="rect">
            <a:avLst/>
          </a:prstGeom>
          <a:noFill/>
        </p:spPr>
        <p:txBody>
          <a:bodyPr wrap="square" rtlCol="0">
            <a:spAutoFit/>
          </a:bodyPr>
          <a:lstStyle/>
          <a:p>
            <a:pPr algn="ctr"/>
            <a:r>
              <a:rPr lang="zh-CN" altLang="en-US" sz="1600" dirty="0">
                <a:latin typeface="黑体" panose="02010609060101010101" pitchFamily="49" charset="-122"/>
                <a:ea typeface="黑体" panose="02010609060101010101" pitchFamily="49" charset="-122"/>
              </a:rPr>
              <a:t>应用于</a:t>
            </a:r>
            <a:r>
              <a:rPr lang="en-US" altLang="zh-CN" sz="1600" dirty="0">
                <a:solidFill>
                  <a:srgbClr val="FF0000"/>
                </a:solidFill>
                <a:latin typeface="黑体" panose="02010609060101010101" pitchFamily="49" charset="-122"/>
                <a:ea typeface="黑体" panose="02010609060101010101" pitchFamily="49" charset="-122"/>
              </a:rPr>
              <a:t>CV</a:t>
            </a:r>
            <a:r>
              <a:rPr lang="zh-CN" altLang="en-US" sz="1600" dirty="0">
                <a:solidFill>
                  <a:srgbClr val="FF0000"/>
                </a:solidFill>
                <a:latin typeface="黑体" panose="02010609060101010101" pitchFamily="49" charset="-122"/>
                <a:ea typeface="黑体" panose="02010609060101010101" pitchFamily="49" charset="-122"/>
              </a:rPr>
              <a:t>领域</a:t>
            </a:r>
            <a:r>
              <a:rPr lang="zh-CN" altLang="en-US" sz="1600" dirty="0">
                <a:latin typeface="黑体" panose="02010609060101010101" pitchFamily="49" charset="-122"/>
                <a:ea typeface="黑体" panose="02010609060101010101" pitchFamily="49" charset="-122"/>
              </a:rPr>
              <a:t>的基础模型</a:t>
            </a:r>
          </a:p>
        </p:txBody>
      </p:sp>
      <p:sp>
        <p:nvSpPr>
          <p:cNvPr id="17" name="箭头: 上下 16">
            <a:extLst>
              <a:ext uri="{FF2B5EF4-FFF2-40B4-BE49-F238E27FC236}">
                <a16:creationId xmlns:a16="http://schemas.microsoft.com/office/drawing/2014/main" id="{E2AAEAF2-B868-7F7C-0F25-6C59E4E86600}"/>
              </a:ext>
            </a:extLst>
          </p:cNvPr>
          <p:cNvSpPr/>
          <p:nvPr/>
        </p:nvSpPr>
        <p:spPr>
          <a:xfrm>
            <a:off x="1648494" y="5445634"/>
            <a:ext cx="204457" cy="484236"/>
          </a:xfrm>
          <a:prstGeom prst="upDownArrow">
            <a:avLst/>
          </a:prstGeom>
          <a:solidFill>
            <a:schemeClr val="accent2"/>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173775251"/>
      </p:ext>
    </p:extLst>
  </p:cSld>
  <p:clrMapOvr>
    <a:masterClrMapping/>
  </p:clrMapOvr>
  <p:transition spd="slow"/>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直接连接符 9"/>
          <p:cNvCxnSpPr/>
          <p:nvPr/>
        </p:nvCxnSpPr>
        <p:spPr>
          <a:xfrm>
            <a:off x="-1523999" y="6413500"/>
            <a:ext cx="504031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5627690" y="6413500"/>
            <a:ext cx="5040313" cy="0"/>
          </a:xfrm>
          <a:prstGeom prst="line">
            <a:avLst/>
          </a:prstGeom>
        </p:spPr>
        <p:style>
          <a:lnRef idx="1">
            <a:schemeClr val="accent1"/>
          </a:lnRef>
          <a:fillRef idx="0">
            <a:schemeClr val="accent1"/>
          </a:fillRef>
          <a:effectRef idx="0">
            <a:schemeClr val="accent1"/>
          </a:effectRef>
          <a:fontRef idx="minor">
            <a:schemeClr val="tx1"/>
          </a:fontRef>
        </p:style>
      </p:cxnSp>
      <p:sp>
        <p:nvSpPr>
          <p:cNvPr id="4" name="内容占位符 2"/>
          <p:cNvSpPr>
            <a:spLocks noGrp="1"/>
          </p:cNvSpPr>
          <p:nvPr>
            <p:ph idx="1"/>
          </p:nvPr>
        </p:nvSpPr>
        <p:spPr>
          <a:xfrm>
            <a:off x="832606" y="386048"/>
            <a:ext cx="10515600" cy="542291"/>
          </a:xfrm>
        </p:spPr>
        <p:txBody>
          <a:bodyPr/>
          <a:lstStyle/>
          <a:p>
            <a:pPr marL="0" indent="0">
              <a:buNone/>
            </a:pPr>
            <a:r>
              <a:rPr lang="zh-CN" altLang="en-US" b="1" dirty="0">
                <a:latin typeface="Microsoft YaHei Bold" panose="020B0503020204020204" charset="-122"/>
                <a:ea typeface="Microsoft YaHei Bold" panose="020B0503020204020204" charset="-122"/>
                <a:cs typeface="Microsoft YaHei Bold" panose="020B0503020204020204" charset="-122"/>
              </a:rPr>
              <a:t>一、</a:t>
            </a:r>
            <a:r>
              <a:rPr lang="zh-CN" altLang="en-US" b="1" dirty="0">
                <a:latin typeface="微软雅黑" panose="020B0503020204020204" pitchFamily="34" charset="-122"/>
                <a:ea typeface="微软雅黑" panose="020B0503020204020204" pitchFamily="34" charset="-122"/>
                <a:cs typeface="Microsoft YaHei Bold" panose="020B0503020204020204" charset="-122"/>
              </a:rPr>
              <a:t>研究</a:t>
            </a:r>
            <a:r>
              <a:rPr lang="zh-CN" altLang="en-US" b="1" dirty="0">
                <a:latin typeface="Microsoft YaHei Bold" panose="020B0503020204020204" charset="-122"/>
                <a:ea typeface="Microsoft YaHei Bold" panose="020B0503020204020204" charset="-122"/>
                <a:cs typeface="Microsoft YaHei Bold" panose="020B0503020204020204" charset="-122"/>
              </a:rPr>
              <a:t>背景与意义</a:t>
            </a:r>
          </a:p>
        </p:txBody>
      </p:sp>
      <p:pic>
        <p:nvPicPr>
          <p:cNvPr id="3" name="图片 2">
            <a:extLst>
              <a:ext uri="{FF2B5EF4-FFF2-40B4-BE49-F238E27FC236}">
                <a16:creationId xmlns:a16="http://schemas.microsoft.com/office/drawing/2014/main" id="{EC96D26A-F132-F61B-74E6-42B83B67BAE3}"/>
              </a:ext>
            </a:extLst>
          </p:cNvPr>
          <p:cNvPicPr>
            <a:picLocks noChangeAspect="1"/>
          </p:cNvPicPr>
          <p:nvPr/>
        </p:nvPicPr>
        <p:blipFill>
          <a:blip r:embed="rId3"/>
          <a:stretch>
            <a:fillRect/>
          </a:stretch>
        </p:blipFill>
        <p:spPr>
          <a:xfrm>
            <a:off x="223880" y="2535248"/>
            <a:ext cx="4201907" cy="1675940"/>
          </a:xfrm>
          <a:prstGeom prst="rect">
            <a:avLst/>
          </a:prstGeom>
        </p:spPr>
      </p:pic>
      <p:sp>
        <p:nvSpPr>
          <p:cNvPr id="7" name="文本框 6">
            <a:extLst>
              <a:ext uri="{FF2B5EF4-FFF2-40B4-BE49-F238E27FC236}">
                <a16:creationId xmlns:a16="http://schemas.microsoft.com/office/drawing/2014/main" id="{0EFE7D9A-6539-DEF3-F9C3-EE6937D06348}"/>
              </a:ext>
            </a:extLst>
          </p:cNvPr>
          <p:cNvSpPr txBox="1"/>
          <p:nvPr/>
        </p:nvSpPr>
        <p:spPr>
          <a:xfrm>
            <a:off x="460108" y="4311051"/>
            <a:ext cx="3965679" cy="338554"/>
          </a:xfrm>
          <a:prstGeom prst="rect">
            <a:avLst/>
          </a:prstGeom>
          <a:noFill/>
        </p:spPr>
        <p:txBody>
          <a:bodyPr wrap="square" rtlCol="0">
            <a:spAutoFit/>
          </a:bodyPr>
          <a:lstStyle/>
          <a:p>
            <a:r>
              <a:rPr lang="en-US" altLang="zh-CN" sz="1600" dirty="0">
                <a:latin typeface="黑体" panose="02010609060101010101" pitchFamily="49" charset="-122"/>
                <a:ea typeface="黑体" panose="02010609060101010101" pitchFamily="49" charset="-122"/>
                <a:cs typeface="Times New Roman" panose="02020603050405020304" pitchFamily="18" charset="0"/>
              </a:rPr>
              <a:t>FGSM</a:t>
            </a:r>
            <a:r>
              <a:rPr lang="zh-CN" altLang="en-US" sz="1600" dirty="0">
                <a:latin typeface="黑体" panose="02010609060101010101" pitchFamily="49" charset="-122"/>
                <a:ea typeface="黑体" panose="02010609060101010101" pitchFamily="49" charset="-122"/>
                <a:cs typeface="Times New Roman" panose="02020603050405020304" pitchFamily="18" charset="0"/>
              </a:rPr>
              <a:t>攻击</a:t>
            </a:r>
            <a:r>
              <a:rPr lang="en-US" altLang="zh-CN" sz="1600" dirty="0">
                <a:latin typeface="黑体" panose="02010609060101010101" pitchFamily="49" charset="-122"/>
                <a:ea typeface="黑体" panose="02010609060101010101" pitchFamily="49" charset="-122"/>
                <a:cs typeface="Times New Roman" panose="02020603050405020304" pitchFamily="18" charset="0"/>
              </a:rPr>
              <a:t>GoogLeNet</a:t>
            </a:r>
            <a:r>
              <a:rPr lang="zh-CN" altLang="en-US" sz="1600" dirty="0">
                <a:latin typeface="黑体" panose="02010609060101010101" pitchFamily="49" charset="-122"/>
                <a:ea typeface="黑体" panose="02010609060101010101" pitchFamily="49" charset="-122"/>
                <a:cs typeface="Times New Roman" panose="02020603050405020304" pitchFamily="18" charset="0"/>
              </a:rPr>
              <a:t>导致高置信的错误分类</a:t>
            </a:r>
          </a:p>
        </p:txBody>
      </p:sp>
      <p:sp>
        <p:nvSpPr>
          <p:cNvPr id="2" name="文本框 1">
            <a:extLst>
              <a:ext uri="{FF2B5EF4-FFF2-40B4-BE49-F238E27FC236}">
                <a16:creationId xmlns:a16="http://schemas.microsoft.com/office/drawing/2014/main" id="{D29D5656-26A9-B836-649D-1BF4947B86D3}"/>
              </a:ext>
            </a:extLst>
          </p:cNvPr>
          <p:cNvSpPr txBox="1"/>
          <p:nvPr/>
        </p:nvSpPr>
        <p:spPr>
          <a:xfrm>
            <a:off x="832606" y="1500961"/>
            <a:ext cx="5196487" cy="461665"/>
          </a:xfrm>
          <a:prstGeom prst="rect">
            <a:avLst/>
          </a:prstGeom>
          <a:noFill/>
        </p:spPr>
        <p:txBody>
          <a:bodyPr wrap="square" rtlCol="0">
            <a:spAutoFit/>
          </a:bodyPr>
          <a:lstStyle/>
          <a:p>
            <a:r>
              <a:rPr lang="zh-CN" altLang="en-US" sz="2400" dirty="0">
                <a:latin typeface="黑体" panose="02010609060101010101" pitchFamily="49" charset="-122"/>
                <a:ea typeface="黑体" panose="02010609060101010101" pitchFamily="49" charset="-122"/>
              </a:rPr>
              <a:t>传统视觉模型已被证明存在</a:t>
            </a:r>
            <a:r>
              <a:rPr lang="zh-CN" altLang="en-US" sz="2400" b="1" dirty="0">
                <a:solidFill>
                  <a:srgbClr val="FF0000"/>
                </a:solidFill>
                <a:latin typeface="黑体" panose="02010609060101010101" pitchFamily="49" charset="-122"/>
                <a:ea typeface="黑体" panose="02010609060101010101" pitchFamily="49" charset="-122"/>
              </a:rPr>
              <a:t>安全隐患</a:t>
            </a:r>
          </a:p>
        </p:txBody>
      </p:sp>
      <p:sp>
        <p:nvSpPr>
          <p:cNvPr id="9" name="文本框 8">
            <a:extLst>
              <a:ext uri="{FF2B5EF4-FFF2-40B4-BE49-F238E27FC236}">
                <a16:creationId xmlns:a16="http://schemas.microsoft.com/office/drawing/2014/main" id="{01D40EF4-2A94-E07B-EAB2-B91BA41DDFE5}"/>
              </a:ext>
            </a:extLst>
          </p:cNvPr>
          <p:cNvSpPr txBox="1"/>
          <p:nvPr/>
        </p:nvSpPr>
        <p:spPr>
          <a:xfrm>
            <a:off x="1604983" y="5302512"/>
            <a:ext cx="5479758" cy="400110"/>
          </a:xfrm>
          <a:prstGeom prst="rect">
            <a:avLst/>
          </a:prstGeom>
          <a:noFill/>
        </p:spPr>
        <p:txBody>
          <a:bodyPr wrap="square">
            <a:spAutoFit/>
          </a:bodyPr>
          <a:lstStyle/>
          <a:p>
            <a:r>
              <a:rPr lang="zh-CN" altLang="en-US" sz="2000" dirty="0">
                <a:latin typeface="黑体" panose="02010609060101010101" pitchFamily="49" charset="-122"/>
                <a:ea typeface="黑体" panose="02010609060101010101" pitchFamily="49" charset="-122"/>
              </a:rPr>
              <a:t>对抗样本易引发模型误判，威胁人工智能安全！</a:t>
            </a:r>
          </a:p>
        </p:txBody>
      </p:sp>
      <p:pic>
        <p:nvPicPr>
          <p:cNvPr id="13" name="图片 12">
            <a:extLst>
              <a:ext uri="{FF2B5EF4-FFF2-40B4-BE49-F238E27FC236}">
                <a16:creationId xmlns:a16="http://schemas.microsoft.com/office/drawing/2014/main" id="{40CBD9EC-A415-78E5-F864-DB68E9029253}"/>
              </a:ext>
            </a:extLst>
          </p:cNvPr>
          <p:cNvPicPr>
            <a:picLocks noChangeAspect="1"/>
          </p:cNvPicPr>
          <p:nvPr/>
        </p:nvPicPr>
        <p:blipFill>
          <a:blip r:embed="rId4"/>
          <a:stretch>
            <a:fillRect/>
          </a:stretch>
        </p:blipFill>
        <p:spPr>
          <a:xfrm>
            <a:off x="4772722" y="2491873"/>
            <a:ext cx="4140819" cy="1719315"/>
          </a:xfrm>
          <a:prstGeom prst="rect">
            <a:avLst/>
          </a:prstGeom>
        </p:spPr>
      </p:pic>
      <p:sp>
        <p:nvSpPr>
          <p:cNvPr id="14" name="文本框 13">
            <a:extLst>
              <a:ext uri="{FF2B5EF4-FFF2-40B4-BE49-F238E27FC236}">
                <a16:creationId xmlns:a16="http://schemas.microsoft.com/office/drawing/2014/main" id="{1D90D249-7D93-BE4F-543C-B29AAF899242}"/>
              </a:ext>
            </a:extLst>
          </p:cNvPr>
          <p:cNvSpPr txBox="1"/>
          <p:nvPr/>
        </p:nvSpPr>
        <p:spPr>
          <a:xfrm>
            <a:off x="4867725" y="4311356"/>
            <a:ext cx="4140819" cy="338554"/>
          </a:xfrm>
          <a:prstGeom prst="rect">
            <a:avLst/>
          </a:prstGeom>
          <a:noFill/>
        </p:spPr>
        <p:txBody>
          <a:bodyPr wrap="square" rtlCol="0">
            <a:spAutoFit/>
          </a:bodyPr>
          <a:lstStyle/>
          <a:p>
            <a:r>
              <a:rPr lang="en-US" altLang="zh-CN" sz="1600" dirty="0">
                <a:latin typeface="黑体" panose="02010609060101010101" pitchFamily="49" charset="-122"/>
                <a:ea typeface="黑体" panose="02010609060101010101" pitchFamily="49" charset="-122"/>
                <a:cs typeface="Times New Roman" panose="02020603050405020304" pitchFamily="18" charset="0"/>
              </a:rPr>
              <a:t>DAG</a:t>
            </a:r>
            <a:r>
              <a:rPr lang="zh-CN" altLang="en-US" sz="1600" dirty="0">
                <a:latin typeface="黑体" panose="02010609060101010101" pitchFamily="49" charset="-122"/>
                <a:ea typeface="黑体" panose="02010609060101010101" pitchFamily="49" charset="-122"/>
                <a:cs typeface="Times New Roman" panose="02020603050405020304" pitchFamily="18" charset="0"/>
              </a:rPr>
              <a:t>攻击</a:t>
            </a:r>
            <a:r>
              <a:rPr lang="en-US" altLang="zh-CN" sz="1600" dirty="0">
                <a:latin typeface="黑体" panose="02010609060101010101" pitchFamily="49" charset="-122"/>
                <a:ea typeface="黑体" panose="02010609060101010101" pitchFamily="49" charset="-122"/>
                <a:cs typeface="Times New Roman" panose="02020603050405020304" pitchFamily="18" charset="0"/>
              </a:rPr>
              <a:t>Faster-RCNN</a:t>
            </a:r>
            <a:r>
              <a:rPr lang="zh-CN" altLang="en-US" sz="1600" dirty="0">
                <a:latin typeface="黑体" panose="02010609060101010101" pitchFamily="49" charset="-122"/>
                <a:ea typeface="黑体" panose="02010609060101010101" pitchFamily="49" charset="-122"/>
                <a:cs typeface="Times New Roman" panose="02020603050405020304" pitchFamily="18" charset="0"/>
              </a:rPr>
              <a:t>导致高置信的错误预测</a:t>
            </a:r>
          </a:p>
        </p:txBody>
      </p:sp>
      <p:sp>
        <p:nvSpPr>
          <p:cNvPr id="15" name="文本框 14">
            <a:extLst>
              <a:ext uri="{FF2B5EF4-FFF2-40B4-BE49-F238E27FC236}">
                <a16:creationId xmlns:a16="http://schemas.microsoft.com/office/drawing/2014/main" id="{385C5687-073E-C440-528D-15D17230465C}"/>
              </a:ext>
            </a:extLst>
          </p:cNvPr>
          <p:cNvSpPr txBox="1"/>
          <p:nvPr/>
        </p:nvSpPr>
        <p:spPr>
          <a:xfrm>
            <a:off x="7463090" y="2270260"/>
            <a:ext cx="922627" cy="307777"/>
          </a:xfrm>
          <a:prstGeom prst="rect">
            <a:avLst/>
          </a:prstGeom>
          <a:noFill/>
        </p:spPr>
        <p:txBody>
          <a:bodyPr wrap="square" rtlCol="0">
            <a:spAutoFit/>
          </a:bodyPr>
          <a:lstStyle/>
          <a:p>
            <a:r>
              <a:rPr lang="zh-CN" altLang="en-US" sz="1400" dirty="0">
                <a:latin typeface="黑体" panose="02010609060101010101" pitchFamily="49" charset="-122"/>
                <a:ea typeface="黑体" panose="02010609060101010101" pitchFamily="49" charset="-122"/>
              </a:rPr>
              <a:t>对抗样本</a:t>
            </a:r>
          </a:p>
        </p:txBody>
      </p:sp>
      <p:sp>
        <p:nvSpPr>
          <p:cNvPr id="17" name="文本框 16">
            <a:extLst>
              <a:ext uri="{FF2B5EF4-FFF2-40B4-BE49-F238E27FC236}">
                <a16:creationId xmlns:a16="http://schemas.microsoft.com/office/drawing/2014/main" id="{B27039F9-B4B1-C910-B873-D76D64065E8A}"/>
              </a:ext>
            </a:extLst>
          </p:cNvPr>
          <p:cNvSpPr txBox="1"/>
          <p:nvPr/>
        </p:nvSpPr>
        <p:spPr>
          <a:xfrm>
            <a:off x="5348075" y="2270260"/>
            <a:ext cx="922627" cy="307777"/>
          </a:xfrm>
          <a:prstGeom prst="rect">
            <a:avLst/>
          </a:prstGeom>
          <a:noFill/>
        </p:spPr>
        <p:txBody>
          <a:bodyPr wrap="square" rtlCol="0">
            <a:spAutoFit/>
          </a:bodyPr>
          <a:lstStyle/>
          <a:p>
            <a:r>
              <a:rPr lang="zh-CN" altLang="en-US" sz="1400" dirty="0">
                <a:latin typeface="黑体" panose="02010609060101010101" pitchFamily="49" charset="-122"/>
                <a:ea typeface="黑体" panose="02010609060101010101" pitchFamily="49" charset="-122"/>
              </a:rPr>
              <a:t>干净样本</a:t>
            </a:r>
          </a:p>
        </p:txBody>
      </p:sp>
    </p:spTree>
    <p:extLst>
      <p:ext uri="{BB962C8B-B14F-4D97-AF65-F5344CB8AC3E}">
        <p14:creationId xmlns:p14="http://schemas.microsoft.com/office/powerpoint/2010/main" val="576386239"/>
      </p:ext>
    </p:extLst>
  </p:cSld>
  <p:clrMapOvr>
    <a:masterClrMapping/>
  </p:clrMapOvr>
  <p:transition spd="slow"/>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直接连接符 9"/>
          <p:cNvCxnSpPr/>
          <p:nvPr/>
        </p:nvCxnSpPr>
        <p:spPr>
          <a:xfrm>
            <a:off x="-1523999" y="6413500"/>
            <a:ext cx="504031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5627690" y="6413500"/>
            <a:ext cx="5040313" cy="0"/>
          </a:xfrm>
          <a:prstGeom prst="line">
            <a:avLst/>
          </a:prstGeom>
        </p:spPr>
        <p:style>
          <a:lnRef idx="1">
            <a:schemeClr val="accent1"/>
          </a:lnRef>
          <a:fillRef idx="0">
            <a:schemeClr val="accent1"/>
          </a:fillRef>
          <a:effectRef idx="0">
            <a:schemeClr val="accent1"/>
          </a:effectRef>
          <a:fontRef idx="minor">
            <a:schemeClr val="tx1"/>
          </a:fontRef>
        </p:style>
      </p:cxnSp>
      <p:sp>
        <p:nvSpPr>
          <p:cNvPr id="4" name="内容占位符 2"/>
          <p:cNvSpPr>
            <a:spLocks noGrp="1"/>
          </p:cNvSpPr>
          <p:nvPr>
            <p:ph idx="1"/>
          </p:nvPr>
        </p:nvSpPr>
        <p:spPr>
          <a:xfrm>
            <a:off x="832606" y="386048"/>
            <a:ext cx="10515600" cy="542291"/>
          </a:xfrm>
        </p:spPr>
        <p:txBody>
          <a:bodyPr/>
          <a:lstStyle/>
          <a:p>
            <a:pPr marL="0" indent="0">
              <a:buNone/>
            </a:pPr>
            <a:r>
              <a:rPr lang="zh-CN" altLang="en-US" b="1" dirty="0">
                <a:latin typeface="Microsoft YaHei Bold" panose="020B0503020204020204" charset="-122"/>
                <a:ea typeface="Microsoft YaHei Bold" panose="020B0503020204020204" charset="-122"/>
                <a:cs typeface="Microsoft YaHei Bold" panose="020B0503020204020204" charset="-122"/>
              </a:rPr>
              <a:t>一、研究</a:t>
            </a:r>
            <a:r>
              <a:rPr lang="zh-CN" altLang="en-US" b="1" dirty="0">
                <a:latin typeface="微软雅黑" panose="020B0503020204020204" pitchFamily="34" charset="-122"/>
                <a:ea typeface="微软雅黑" panose="020B0503020204020204" pitchFamily="34" charset="-122"/>
                <a:cs typeface="Microsoft YaHei Bold" panose="020B0503020204020204" charset="-122"/>
              </a:rPr>
              <a:t>背景</a:t>
            </a:r>
            <a:r>
              <a:rPr lang="zh-CN" altLang="en-US" b="1" dirty="0">
                <a:latin typeface="Microsoft YaHei Bold" panose="020B0503020204020204" charset="-122"/>
                <a:ea typeface="Microsoft YaHei Bold" panose="020B0503020204020204" charset="-122"/>
                <a:cs typeface="Microsoft YaHei Bold" panose="020B0503020204020204" charset="-122"/>
              </a:rPr>
              <a:t>与意义</a:t>
            </a:r>
          </a:p>
        </p:txBody>
      </p:sp>
      <p:pic>
        <p:nvPicPr>
          <p:cNvPr id="6" name="图片 5">
            <a:extLst>
              <a:ext uri="{FF2B5EF4-FFF2-40B4-BE49-F238E27FC236}">
                <a16:creationId xmlns:a16="http://schemas.microsoft.com/office/drawing/2014/main" id="{E6CBC1BB-FB21-55F7-CE32-4A114BEF0251}"/>
              </a:ext>
            </a:extLst>
          </p:cNvPr>
          <p:cNvPicPr>
            <a:picLocks noChangeAspect="1"/>
          </p:cNvPicPr>
          <p:nvPr/>
        </p:nvPicPr>
        <p:blipFill>
          <a:blip r:embed="rId3"/>
          <a:stretch>
            <a:fillRect/>
          </a:stretch>
        </p:blipFill>
        <p:spPr>
          <a:xfrm>
            <a:off x="1503011" y="1548383"/>
            <a:ext cx="5923701" cy="1752987"/>
          </a:xfrm>
          <a:prstGeom prst="rect">
            <a:avLst/>
          </a:prstGeom>
        </p:spPr>
      </p:pic>
      <p:sp>
        <p:nvSpPr>
          <p:cNvPr id="8" name="文本框 7">
            <a:extLst>
              <a:ext uri="{FF2B5EF4-FFF2-40B4-BE49-F238E27FC236}">
                <a16:creationId xmlns:a16="http://schemas.microsoft.com/office/drawing/2014/main" id="{8198BF69-8B52-B651-66DA-EF6044FA703F}"/>
              </a:ext>
            </a:extLst>
          </p:cNvPr>
          <p:cNvSpPr txBox="1"/>
          <p:nvPr/>
        </p:nvSpPr>
        <p:spPr>
          <a:xfrm>
            <a:off x="1717288" y="3233405"/>
            <a:ext cx="5292707" cy="338554"/>
          </a:xfrm>
          <a:prstGeom prst="rect">
            <a:avLst/>
          </a:prstGeom>
          <a:noFill/>
        </p:spPr>
        <p:txBody>
          <a:bodyPr wrap="square" rtlCol="0">
            <a:spAutoFit/>
          </a:bodyPr>
          <a:lstStyle/>
          <a:p>
            <a:r>
              <a:rPr lang="zh-CN" altLang="en-US" sz="1600" dirty="0">
                <a:latin typeface="黑体" panose="02010609060101010101" pitchFamily="49" charset="-122"/>
                <a:ea typeface="黑体" panose="02010609060101010101" pitchFamily="49" charset="-122"/>
                <a:cs typeface="Times New Roman" panose="02020603050405020304" pitchFamily="18" charset="0"/>
              </a:rPr>
              <a:t>在</a:t>
            </a:r>
            <a:r>
              <a:rPr lang="en-US" altLang="zh-CN" sz="1600" dirty="0">
                <a:latin typeface="黑体" panose="02010609060101010101" pitchFamily="49" charset="-122"/>
                <a:ea typeface="黑体" panose="02010609060101010101" pitchFamily="49" charset="-122"/>
                <a:cs typeface="Times New Roman" panose="02020603050405020304" pitchFamily="18" charset="0"/>
              </a:rPr>
              <a:t>CLIP</a:t>
            </a:r>
            <a:r>
              <a:rPr lang="zh-CN" altLang="en-US" sz="1600" dirty="0">
                <a:latin typeface="黑体" panose="02010609060101010101" pitchFamily="49" charset="-122"/>
                <a:ea typeface="黑体" panose="02010609060101010101" pitchFamily="49" charset="-122"/>
                <a:cs typeface="Times New Roman" panose="02020603050405020304" pitchFamily="18" charset="0"/>
              </a:rPr>
              <a:t>上生成的对抗样本导致其在零样本分类任务上出错</a:t>
            </a:r>
          </a:p>
        </p:txBody>
      </p:sp>
      <p:sp>
        <p:nvSpPr>
          <p:cNvPr id="2" name="文本框 1">
            <a:extLst>
              <a:ext uri="{FF2B5EF4-FFF2-40B4-BE49-F238E27FC236}">
                <a16:creationId xmlns:a16="http://schemas.microsoft.com/office/drawing/2014/main" id="{57C35F91-EC7C-1D8F-BEAC-E5D80F43BE64}"/>
              </a:ext>
            </a:extLst>
          </p:cNvPr>
          <p:cNvSpPr txBox="1"/>
          <p:nvPr/>
        </p:nvSpPr>
        <p:spPr>
          <a:xfrm>
            <a:off x="832606" y="1049190"/>
            <a:ext cx="6430555" cy="400110"/>
          </a:xfrm>
          <a:prstGeom prst="rect">
            <a:avLst/>
          </a:prstGeom>
          <a:noFill/>
        </p:spPr>
        <p:txBody>
          <a:bodyPr wrap="square" rtlCol="0">
            <a:spAutoFit/>
          </a:bodyPr>
          <a:lstStyle/>
          <a:p>
            <a:r>
              <a:rPr lang="zh-CN" altLang="en-US" sz="2000" dirty="0">
                <a:latin typeface="黑体" panose="02010609060101010101" pitchFamily="49" charset="-122"/>
                <a:ea typeface="黑体" panose="02010609060101010101" pitchFamily="49" charset="-122"/>
              </a:rPr>
              <a:t>与传统视觉模型类似，视觉基础模型同样</a:t>
            </a:r>
            <a:r>
              <a:rPr lang="zh-CN" altLang="en-US" sz="2000" b="1" dirty="0">
                <a:solidFill>
                  <a:srgbClr val="FF0000"/>
                </a:solidFill>
                <a:latin typeface="黑体" panose="02010609060101010101" pitchFamily="49" charset="-122"/>
                <a:ea typeface="黑体" panose="02010609060101010101" pitchFamily="49" charset="-122"/>
              </a:rPr>
              <a:t>存在安全问题</a:t>
            </a:r>
            <a:r>
              <a:rPr lang="zh-CN" altLang="en-US" sz="2000" dirty="0">
                <a:latin typeface="黑体" panose="02010609060101010101" pitchFamily="49" charset="-122"/>
                <a:ea typeface="黑体" panose="02010609060101010101" pitchFamily="49" charset="-122"/>
              </a:rPr>
              <a:t>！</a:t>
            </a:r>
          </a:p>
        </p:txBody>
      </p:sp>
      <p:pic>
        <p:nvPicPr>
          <p:cNvPr id="9" name="图片 8">
            <a:extLst>
              <a:ext uri="{FF2B5EF4-FFF2-40B4-BE49-F238E27FC236}">
                <a16:creationId xmlns:a16="http://schemas.microsoft.com/office/drawing/2014/main" id="{347C2B7C-15D1-B15B-2884-D8DF48B5ABCA}"/>
              </a:ext>
            </a:extLst>
          </p:cNvPr>
          <p:cNvPicPr>
            <a:picLocks noChangeAspect="1"/>
          </p:cNvPicPr>
          <p:nvPr/>
        </p:nvPicPr>
        <p:blipFill>
          <a:blip r:embed="rId4"/>
          <a:stretch>
            <a:fillRect/>
          </a:stretch>
        </p:blipFill>
        <p:spPr>
          <a:xfrm>
            <a:off x="1017464" y="3694215"/>
            <a:ext cx="3677878" cy="2098991"/>
          </a:xfrm>
          <a:prstGeom prst="rect">
            <a:avLst/>
          </a:prstGeom>
        </p:spPr>
      </p:pic>
      <p:sp>
        <p:nvSpPr>
          <p:cNvPr id="12" name="矩形: 圆角 11">
            <a:extLst>
              <a:ext uri="{FF2B5EF4-FFF2-40B4-BE49-F238E27FC236}">
                <a16:creationId xmlns:a16="http://schemas.microsoft.com/office/drawing/2014/main" id="{595336F6-4F5A-7972-9B81-8E7CAF0C6F22}"/>
              </a:ext>
            </a:extLst>
          </p:cNvPr>
          <p:cNvSpPr/>
          <p:nvPr/>
        </p:nvSpPr>
        <p:spPr>
          <a:xfrm>
            <a:off x="5535477" y="2433048"/>
            <a:ext cx="2029522" cy="230422"/>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圆角 12">
            <a:extLst>
              <a:ext uri="{FF2B5EF4-FFF2-40B4-BE49-F238E27FC236}">
                <a16:creationId xmlns:a16="http://schemas.microsoft.com/office/drawing/2014/main" id="{78282BE3-55D3-CBAF-A0AD-884F88DA30C6}"/>
              </a:ext>
            </a:extLst>
          </p:cNvPr>
          <p:cNvSpPr/>
          <p:nvPr/>
        </p:nvSpPr>
        <p:spPr>
          <a:xfrm>
            <a:off x="2931002" y="3705366"/>
            <a:ext cx="1677155" cy="307777"/>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a:extLst>
              <a:ext uri="{FF2B5EF4-FFF2-40B4-BE49-F238E27FC236}">
                <a16:creationId xmlns:a16="http://schemas.microsoft.com/office/drawing/2014/main" id="{F4059882-7A3D-0F87-E077-8C1E839800C4}"/>
              </a:ext>
            </a:extLst>
          </p:cNvPr>
          <p:cNvSpPr txBox="1"/>
          <p:nvPr/>
        </p:nvSpPr>
        <p:spPr>
          <a:xfrm>
            <a:off x="386993" y="5804357"/>
            <a:ext cx="4938819" cy="338554"/>
          </a:xfrm>
          <a:prstGeom prst="rect">
            <a:avLst/>
          </a:prstGeom>
          <a:noFill/>
        </p:spPr>
        <p:txBody>
          <a:bodyPr wrap="square" rtlCol="0">
            <a:spAutoFit/>
          </a:bodyPr>
          <a:lstStyle/>
          <a:p>
            <a:pPr algn="ctr"/>
            <a:r>
              <a:rPr lang="zh-CN" altLang="en-US" sz="1600" dirty="0">
                <a:latin typeface="黑体" panose="02010609060101010101" pitchFamily="49" charset="-122"/>
                <a:ea typeface="黑体" panose="02010609060101010101" pitchFamily="49" charset="-122"/>
                <a:cs typeface="Times New Roman" panose="02020603050405020304" pitchFamily="18" charset="0"/>
              </a:rPr>
              <a:t>对抗样本使视觉基础模型在图像描述任务上曲解图像</a:t>
            </a:r>
          </a:p>
        </p:txBody>
      </p:sp>
      <p:sp>
        <p:nvSpPr>
          <p:cNvPr id="15" name="文本框 14">
            <a:extLst>
              <a:ext uri="{FF2B5EF4-FFF2-40B4-BE49-F238E27FC236}">
                <a16:creationId xmlns:a16="http://schemas.microsoft.com/office/drawing/2014/main" id="{26C3ED7D-8415-E606-E4C5-B405B35049FC}"/>
              </a:ext>
            </a:extLst>
          </p:cNvPr>
          <p:cNvSpPr txBox="1"/>
          <p:nvPr/>
        </p:nvSpPr>
        <p:spPr>
          <a:xfrm>
            <a:off x="5171056" y="3863770"/>
            <a:ext cx="3677878" cy="1884618"/>
          </a:xfrm>
          <a:prstGeom prst="rect">
            <a:avLst/>
          </a:prstGeom>
          <a:noFill/>
        </p:spPr>
        <p:txBody>
          <a:bodyPr wrap="square">
            <a:spAutoFit/>
          </a:bodyPr>
          <a:lstStyle/>
          <a:p>
            <a:pPr algn="ctr">
              <a:lnSpc>
                <a:spcPct val="150000"/>
              </a:lnSpc>
            </a:pPr>
            <a:r>
              <a:rPr lang="zh-CN" altLang="en-US" sz="2000" b="1" kern="100" dirty="0">
                <a:effectLst/>
                <a:latin typeface="微软雅黑" panose="020B0503020204020204" pitchFamily="34" charset="-122"/>
                <a:ea typeface="微软雅黑" panose="020B0503020204020204" pitchFamily="34" charset="-122"/>
                <a:cs typeface="Times New Roman" panose="02020603050405020304" pitchFamily="18" charset="0"/>
              </a:rPr>
              <a:t>结论：</a:t>
            </a:r>
            <a:r>
              <a:rPr lang="zh-CN" altLang="zh-CN" sz="2000" b="1" kern="100" dirty="0">
                <a:effectLst/>
                <a:latin typeface="微软雅黑" panose="020B0503020204020204" pitchFamily="34" charset="-122"/>
                <a:ea typeface="微软雅黑" panose="020B0503020204020204" pitchFamily="34" charset="-122"/>
                <a:cs typeface="Times New Roman" panose="02020603050405020304" pitchFamily="18" charset="0"/>
              </a:rPr>
              <a:t>有必要</a:t>
            </a:r>
            <a:r>
              <a:rPr lang="zh-CN" altLang="en-US" sz="2000" b="1" kern="100" dirty="0">
                <a:latin typeface="微软雅黑" panose="020B0503020204020204" pitchFamily="34" charset="-122"/>
                <a:ea typeface="微软雅黑" panose="020B0503020204020204" pitchFamily="34" charset="-122"/>
                <a:cs typeface="Times New Roman" panose="02020603050405020304" pitchFamily="18" charset="0"/>
              </a:rPr>
              <a:t>通过对抗样本研究视觉基础模型在</a:t>
            </a:r>
            <a:r>
              <a:rPr lang="zh-CN" altLang="en-US" sz="2000" b="1" kern="100" dirty="0">
                <a:solidFill>
                  <a:srgbClr val="00B050"/>
                </a:solidFill>
                <a:latin typeface="微软雅黑" panose="020B0503020204020204" pitchFamily="34" charset="-122"/>
                <a:ea typeface="微软雅黑" panose="020B0503020204020204" pitchFamily="34" charset="-122"/>
                <a:cs typeface="Times New Roman" panose="02020603050405020304" pitchFamily="18" charset="0"/>
              </a:rPr>
              <a:t>强对抗环境</a:t>
            </a:r>
            <a:r>
              <a:rPr lang="zh-CN" altLang="en-US" sz="2000" b="1" kern="100" dirty="0">
                <a:latin typeface="微软雅黑" panose="020B0503020204020204" pitchFamily="34" charset="-122"/>
                <a:ea typeface="微软雅黑" panose="020B0503020204020204" pitchFamily="34" charset="-122"/>
                <a:cs typeface="Times New Roman" panose="02020603050405020304" pitchFamily="18" charset="0"/>
              </a:rPr>
              <a:t>中的实际性能，以确保其在复杂场景下的</a:t>
            </a:r>
            <a:r>
              <a:rPr lang="zh-CN" altLang="en-US" sz="2000" b="1"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安全性</a:t>
            </a:r>
            <a:r>
              <a:rPr lang="zh-CN" altLang="en-US" sz="2000" b="1" kern="100" dirty="0">
                <a:latin typeface="微软雅黑" panose="020B0503020204020204" pitchFamily="34" charset="-122"/>
                <a:ea typeface="微软雅黑" panose="020B0503020204020204" pitchFamily="34" charset="-122"/>
                <a:cs typeface="Times New Roman" panose="02020603050405020304" pitchFamily="18" charset="0"/>
              </a:rPr>
              <a:t>和</a:t>
            </a:r>
            <a:r>
              <a:rPr lang="zh-CN" altLang="en-US" sz="2000" b="1"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可靠性</a:t>
            </a:r>
            <a:endParaRPr lang="zh-CN" altLang="en-US" sz="2000" b="1" dirty="0">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598690101"/>
      </p:ext>
    </p:extLst>
  </p:cSld>
  <p:clrMapOvr>
    <a:masterClrMapping/>
  </p:clrMapOvr>
  <p:transition spd="slow"/>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矩形 34"/>
          <p:cNvSpPr/>
          <p:nvPr/>
        </p:nvSpPr>
        <p:spPr bwMode="auto">
          <a:xfrm>
            <a:off x="-1" y="0"/>
            <a:ext cx="4368801" cy="6858000"/>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7" name="矩形 46"/>
          <p:cNvSpPr/>
          <p:nvPr/>
        </p:nvSpPr>
        <p:spPr bwMode="auto">
          <a:xfrm rot="5400000" flipV="1">
            <a:off x="1270707" y="-1270708"/>
            <a:ext cx="1827382" cy="4368800"/>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8" name="矩形 37"/>
          <p:cNvSpPr/>
          <p:nvPr/>
        </p:nvSpPr>
        <p:spPr bwMode="auto">
          <a:xfrm rot="5400000">
            <a:off x="1371901" y="3861106"/>
            <a:ext cx="1624987" cy="4368801"/>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53" name="组合 52"/>
          <p:cNvGrpSpPr/>
          <p:nvPr/>
        </p:nvGrpSpPr>
        <p:grpSpPr>
          <a:xfrm>
            <a:off x="0" y="1070223"/>
            <a:ext cx="2754050" cy="4646991"/>
            <a:chOff x="0" y="1111187"/>
            <a:chExt cx="2754050" cy="4646991"/>
          </a:xfrm>
        </p:grpSpPr>
        <p:sp>
          <p:nvSpPr>
            <p:cNvPr id="48" name="椭圆 47"/>
            <p:cNvSpPr/>
            <p:nvPr/>
          </p:nvSpPr>
          <p:spPr>
            <a:xfrm>
              <a:off x="2450246" y="4863799"/>
              <a:ext cx="200570" cy="200570"/>
            </a:xfrm>
            <a:prstGeom prst="ellipse">
              <a:avLst/>
            </a:prstGeom>
            <a:solidFill>
              <a:schemeClr val="bg1">
                <a:alpha val="2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9" name="椭圆 48"/>
            <p:cNvSpPr/>
            <p:nvPr/>
          </p:nvSpPr>
          <p:spPr>
            <a:xfrm>
              <a:off x="0" y="1111187"/>
              <a:ext cx="312134" cy="312134"/>
            </a:xfrm>
            <a:prstGeom prst="ellipse">
              <a:avLst/>
            </a:prstGeom>
            <a:solidFill>
              <a:schemeClr val="bg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0" name="椭圆 49"/>
            <p:cNvSpPr/>
            <p:nvPr/>
          </p:nvSpPr>
          <p:spPr>
            <a:xfrm>
              <a:off x="1114320" y="1611397"/>
              <a:ext cx="904679" cy="904679"/>
            </a:xfrm>
            <a:prstGeom prst="ellipse">
              <a:avLst/>
            </a:prstGeom>
            <a:solidFill>
              <a:schemeClr val="bg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1" name="椭圆 50"/>
            <p:cNvSpPr/>
            <p:nvPr/>
          </p:nvSpPr>
          <p:spPr>
            <a:xfrm>
              <a:off x="854236" y="5460064"/>
              <a:ext cx="298114" cy="298114"/>
            </a:xfrm>
            <a:prstGeom prst="ellipse">
              <a:avLst/>
            </a:prstGeom>
            <a:solidFill>
              <a:schemeClr val="bg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2" name="椭圆 51"/>
            <p:cNvSpPr/>
            <p:nvPr/>
          </p:nvSpPr>
          <p:spPr>
            <a:xfrm>
              <a:off x="2313236" y="1194804"/>
              <a:ext cx="440814" cy="440814"/>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grpSp>
      <p:pic>
        <p:nvPicPr>
          <p:cNvPr id="4" name="图片 3">
            <a:extLst>
              <a:ext uri="{FF2B5EF4-FFF2-40B4-BE49-F238E27FC236}">
                <a16:creationId xmlns:a16="http://schemas.microsoft.com/office/drawing/2014/main" id="{39DDB702-7518-49A6-AE7D-FA81A0DBD20F}"/>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1" y="2024705"/>
            <a:ext cx="5136596" cy="3017750"/>
          </a:xfrm>
          <a:prstGeom prst="rect">
            <a:avLst/>
          </a:prstGeom>
        </p:spPr>
      </p:pic>
      <p:sp>
        <p:nvSpPr>
          <p:cNvPr id="39" name="任意多边形 38"/>
          <p:cNvSpPr/>
          <p:nvPr/>
        </p:nvSpPr>
        <p:spPr>
          <a:xfrm rot="16200000">
            <a:off x="105970" y="1470438"/>
            <a:ext cx="6858003" cy="3917120"/>
          </a:xfrm>
          <a:custGeom>
            <a:avLst/>
            <a:gdLst>
              <a:gd name="connsiteX0" fmla="*/ 9143999 w 9143999"/>
              <a:gd name="connsiteY0" fmla="*/ 0 h 2051818"/>
              <a:gd name="connsiteX1" fmla="*/ 9143999 w 9143999"/>
              <a:gd name="connsiteY1" fmla="*/ 2051818 h 2051818"/>
              <a:gd name="connsiteX2" fmla="*/ 0 w 9143999"/>
              <a:gd name="connsiteY2" fmla="*/ 2051818 h 2051818"/>
              <a:gd name="connsiteX3" fmla="*/ 0 w 9143999"/>
              <a:gd name="connsiteY3" fmla="*/ 1204077 h 2051818"/>
              <a:gd name="connsiteX4" fmla="*/ 6027 w 9143999"/>
              <a:gd name="connsiteY4" fmla="*/ 1207403 h 2051818"/>
              <a:gd name="connsiteX5" fmla="*/ 7674511 w 9143999"/>
              <a:gd name="connsiteY5" fmla="*/ 718908 h 2051818"/>
              <a:gd name="connsiteX6" fmla="*/ 9044856 w 9143999"/>
              <a:gd name="connsiteY6" fmla="*/ 57555 h 2051818"/>
              <a:gd name="connsiteX7" fmla="*/ 9143999 w 9143999"/>
              <a:gd name="connsiteY7" fmla="*/ 0 h 2051818"/>
              <a:gd name="connsiteX0" fmla="*/ 9143999 w 9143999"/>
              <a:gd name="connsiteY0" fmla="*/ 0 h 2051818"/>
              <a:gd name="connsiteX1" fmla="*/ 9143999 w 9143999"/>
              <a:gd name="connsiteY1" fmla="*/ 2051818 h 2051818"/>
              <a:gd name="connsiteX2" fmla="*/ 0 w 9143999"/>
              <a:gd name="connsiteY2" fmla="*/ 2051818 h 2051818"/>
              <a:gd name="connsiteX3" fmla="*/ 0 w 9143999"/>
              <a:gd name="connsiteY3" fmla="*/ 1204077 h 2051818"/>
              <a:gd name="connsiteX4" fmla="*/ 6027 w 9143999"/>
              <a:gd name="connsiteY4" fmla="*/ 1207403 h 2051818"/>
              <a:gd name="connsiteX5" fmla="*/ 9044856 w 9143999"/>
              <a:gd name="connsiteY5" fmla="*/ 57555 h 2051818"/>
              <a:gd name="connsiteX6" fmla="*/ 9143999 w 9143999"/>
              <a:gd name="connsiteY6" fmla="*/ 0 h 2051818"/>
              <a:gd name="connsiteX0" fmla="*/ 9143999 w 9143999"/>
              <a:gd name="connsiteY0" fmla="*/ 0 h 2051818"/>
              <a:gd name="connsiteX1" fmla="*/ 9143999 w 9143999"/>
              <a:gd name="connsiteY1" fmla="*/ 2051818 h 2051818"/>
              <a:gd name="connsiteX2" fmla="*/ 0 w 9143999"/>
              <a:gd name="connsiteY2" fmla="*/ 2051818 h 2051818"/>
              <a:gd name="connsiteX3" fmla="*/ 0 w 9143999"/>
              <a:gd name="connsiteY3" fmla="*/ 1204077 h 2051818"/>
              <a:gd name="connsiteX4" fmla="*/ 6027 w 9143999"/>
              <a:gd name="connsiteY4" fmla="*/ 1207403 h 2051818"/>
              <a:gd name="connsiteX5" fmla="*/ 9143999 w 9143999"/>
              <a:gd name="connsiteY5" fmla="*/ 0 h 2051818"/>
              <a:gd name="connsiteX0" fmla="*/ 9143999 w 9143999"/>
              <a:gd name="connsiteY0" fmla="*/ 0 h 2051818"/>
              <a:gd name="connsiteX1" fmla="*/ 9143999 w 9143999"/>
              <a:gd name="connsiteY1" fmla="*/ 2051818 h 2051818"/>
              <a:gd name="connsiteX2" fmla="*/ 0 w 9143999"/>
              <a:gd name="connsiteY2" fmla="*/ 2051818 h 2051818"/>
              <a:gd name="connsiteX3" fmla="*/ 0 w 9143999"/>
              <a:gd name="connsiteY3" fmla="*/ 1204077 h 2051818"/>
              <a:gd name="connsiteX4" fmla="*/ 6027 w 9143999"/>
              <a:gd name="connsiteY4" fmla="*/ 1207403 h 2051818"/>
              <a:gd name="connsiteX5" fmla="*/ 9143999 w 9143999"/>
              <a:gd name="connsiteY5" fmla="*/ 0 h 2051818"/>
              <a:gd name="connsiteX0" fmla="*/ 9143999 w 9143999"/>
              <a:gd name="connsiteY0" fmla="*/ 0 h 2051818"/>
              <a:gd name="connsiteX1" fmla="*/ 9143999 w 9143999"/>
              <a:gd name="connsiteY1" fmla="*/ 2051818 h 2051818"/>
              <a:gd name="connsiteX2" fmla="*/ 0 w 9143999"/>
              <a:gd name="connsiteY2" fmla="*/ 2051818 h 2051818"/>
              <a:gd name="connsiteX3" fmla="*/ 0 w 9143999"/>
              <a:gd name="connsiteY3" fmla="*/ 1204077 h 2051818"/>
              <a:gd name="connsiteX4" fmla="*/ 6027 w 9143999"/>
              <a:gd name="connsiteY4" fmla="*/ 1207403 h 2051818"/>
              <a:gd name="connsiteX5" fmla="*/ 9143999 w 9143999"/>
              <a:gd name="connsiteY5" fmla="*/ 0 h 2051818"/>
              <a:gd name="connsiteX0" fmla="*/ 9143999 w 9143999"/>
              <a:gd name="connsiteY0" fmla="*/ 0 h 2051818"/>
              <a:gd name="connsiteX1" fmla="*/ 9143999 w 9143999"/>
              <a:gd name="connsiteY1" fmla="*/ 2051818 h 2051818"/>
              <a:gd name="connsiteX2" fmla="*/ 0 w 9143999"/>
              <a:gd name="connsiteY2" fmla="*/ 2051818 h 2051818"/>
              <a:gd name="connsiteX3" fmla="*/ 0 w 9143999"/>
              <a:gd name="connsiteY3" fmla="*/ 1204077 h 2051818"/>
              <a:gd name="connsiteX4" fmla="*/ 6027 w 9143999"/>
              <a:gd name="connsiteY4" fmla="*/ 1207403 h 2051818"/>
              <a:gd name="connsiteX5" fmla="*/ 9143999 w 9143999"/>
              <a:gd name="connsiteY5" fmla="*/ 0 h 2051818"/>
              <a:gd name="connsiteX0" fmla="*/ 9143999 w 9143999"/>
              <a:gd name="connsiteY0" fmla="*/ 130228 h 2182046"/>
              <a:gd name="connsiteX1" fmla="*/ 9143999 w 9143999"/>
              <a:gd name="connsiteY1" fmla="*/ 2182046 h 2182046"/>
              <a:gd name="connsiteX2" fmla="*/ 0 w 9143999"/>
              <a:gd name="connsiteY2" fmla="*/ 2182046 h 2182046"/>
              <a:gd name="connsiteX3" fmla="*/ 0 w 9143999"/>
              <a:gd name="connsiteY3" fmla="*/ 1334305 h 2182046"/>
              <a:gd name="connsiteX4" fmla="*/ 6027 w 9143999"/>
              <a:gd name="connsiteY4" fmla="*/ 0 h 2182046"/>
              <a:gd name="connsiteX5" fmla="*/ 9143999 w 9143999"/>
              <a:gd name="connsiteY5" fmla="*/ 130228 h 2182046"/>
              <a:gd name="connsiteX0" fmla="*/ 9143999 w 9143999"/>
              <a:gd name="connsiteY0" fmla="*/ 0 h 2051818"/>
              <a:gd name="connsiteX1" fmla="*/ 9143999 w 9143999"/>
              <a:gd name="connsiteY1" fmla="*/ 2051818 h 2051818"/>
              <a:gd name="connsiteX2" fmla="*/ 0 w 9143999"/>
              <a:gd name="connsiteY2" fmla="*/ 2051818 h 2051818"/>
              <a:gd name="connsiteX3" fmla="*/ 0 w 9143999"/>
              <a:gd name="connsiteY3" fmla="*/ 1204077 h 2051818"/>
              <a:gd name="connsiteX4" fmla="*/ 25380 w 9143999"/>
              <a:gd name="connsiteY4" fmla="*/ 54648 h 2051818"/>
              <a:gd name="connsiteX5" fmla="*/ 9143999 w 9143999"/>
              <a:gd name="connsiteY5" fmla="*/ 0 h 2051818"/>
              <a:gd name="connsiteX0" fmla="*/ 9143999 w 9143999"/>
              <a:gd name="connsiteY0" fmla="*/ 0 h 2051818"/>
              <a:gd name="connsiteX1" fmla="*/ 9143999 w 9143999"/>
              <a:gd name="connsiteY1" fmla="*/ 2051818 h 2051818"/>
              <a:gd name="connsiteX2" fmla="*/ 0 w 9143999"/>
              <a:gd name="connsiteY2" fmla="*/ 2051818 h 2051818"/>
              <a:gd name="connsiteX3" fmla="*/ 0 w 9143999"/>
              <a:gd name="connsiteY3" fmla="*/ 1204077 h 2051818"/>
              <a:gd name="connsiteX4" fmla="*/ 25380 w 9143999"/>
              <a:gd name="connsiteY4" fmla="*/ 54648 h 2051818"/>
              <a:gd name="connsiteX5" fmla="*/ 9143999 w 9143999"/>
              <a:gd name="connsiteY5" fmla="*/ 0 h 2051818"/>
              <a:gd name="connsiteX0" fmla="*/ 9143999 w 9143999"/>
              <a:gd name="connsiteY0" fmla="*/ 0 h 2051818"/>
              <a:gd name="connsiteX1" fmla="*/ 9143999 w 9143999"/>
              <a:gd name="connsiteY1" fmla="*/ 2051818 h 2051818"/>
              <a:gd name="connsiteX2" fmla="*/ 0 w 9143999"/>
              <a:gd name="connsiteY2" fmla="*/ 2051818 h 2051818"/>
              <a:gd name="connsiteX3" fmla="*/ 0 w 9143999"/>
              <a:gd name="connsiteY3" fmla="*/ 1204077 h 2051818"/>
              <a:gd name="connsiteX4" fmla="*/ 25380 w 9143999"/>
              <a:gd name="connsiteY4" fmla="*/ 54648 h 2051818"/>
              <a:gd name="connsiteX5" fmla="*/ 9143999 w 9143999"/>
              <a:gd name="connsiteY5" fmla="*/ 0 h 2051818"/>
              <a:gd name="connsiteX0" fmla="*/ 9143999 w 9143999"/>
              <a:gd name="connsiteY0" fmla="*/ 0 h 2051818"/>
              <a:gd name="connsiteX1" fmla="*/ 9143999 w 9143999"/>
              <a:gd name="connsiteY1" fmla="*/ 2051818 h 2051818"/>
              <a:gd name="connsiteX2" fmla="*/ 0 w 9143999"/>
              <a:gd name="connsiteY2" fmla="*/ 2051818 h 2051818"/>
              <a:gd name="connsiteX3" fmla="*/ 0 w 9143999"/>
              <a:gd name="connsiteY3" fmla="*/ 1204077 h 2051818"/>
              <a:gd name="connsiteX4" fmla="*/ 25380 w 9143999"/>
              <a:gd name="connsiteY4" fmla="*/ 54648 h 2051818"/>
              <a:gd name="connsiteX5" fmla="*/ 9143999 w 9143999"/>
              <a:gd name="connsiteY5" fmla="*/ 0 h 2051818"/>
              <a:gd name="connsiteX0" fmla="*/ 9124647 w 9143999"/>
              <a:gd name="connsiteY0" fmla="*/ 0 h 2127943"/>
              <a:gd name="connsiteX1" fmla="*/ 9143999 w 9143999"/>
              <a:gd name="connsiteY1" fmla="*/ 2127943 h 2127943"/>
              <a:gd name="connsiteX2" fmla="*/ 0 w 9143999"/>
              <a:gd name="connsiteY2" fmla="*/ 2127943 h 2127943"/>
              <a:gd name="connsiteX3" fmla="*/ 0 w 9143999"/>
              <a:gd name="connsiteY3" fmla="*/ 1280202 h 2127943"/>
              <a:gd name="connsiteX4" fmla="*/ 25380 w 9143999"/>
              <a:gd name="connsiteY4" fmla="*/ 130773 h 2127943"/>
              <a:gd name="connsiteX5" fmla="*/ 9124647 w 9143999"/>
              <a:gd name="connsiteY5" fmla="*/ 0 h 2127943"/>
              <a:gd name="connsiteX0" fmla="*/ 9124647 w 9143999"/>
              <a:gd name="connsiteY0" fmla="*/ 0 h 2127943"/>
              <a:gd name="connsiteX1" fmla="*/ 9143999 w 9143999"/>
              <a:gd name="connsiteY1" fmla="*/ 2127943 h 2127943"/>
              <a:gd name="connsiteX2" fmla="*/ 0 w 9143999"/>
              <a:gd name="connsiteY2" fmla="*/ 2127943 h 2127943"/>
              <a:gd name="connsiteX3" fmla="*/ 0 w 9143999"/>
              <a:gd name="connsiteY3" fmla="*/ 1280202 h 2127943"/>
              <a:gd name="connsiteX4" fmla="*/ 25380 w 9143999"/>
              <a:gd name="connsiteY4" fmla="*/ 130773 h 2127943"/>
              <a:gd name="connsiteX5" fmla="*/ 9124647 w 9143999"/>
              <a:gd name="connsiteY5" fmla="*/ 0 h 2127943"/>
              <a:gd name="connsiteX0" fmla="*/ 9124647 w 9143999"/>
              <a:gd name="connsiteY0" fmla="*/ 0 h 2127943"/>
              <a:gd name="connsiteX1" fmla="*/ 9143999 w 9143999"/>
              <a:gd name="connsiteY1" fmla="*/ 2127943 h 2127943"/>
              <a:gd name="connsiteX2" fmla="*/ 0 w 9143999"/>
              <a:gd name="connsiteY2" fmla="*/ 2127943 h 2127943"/>
              <a:gd name="connsiteX3" fmla="*/ 0 w 9143999"/>
              <a:gd name="connsiteY3" fmla="*/ 1280202 h 2127943"/>
              <a:gd name="connsiteX4" fmla="*/ 6028 w 9143999"/>
              <a:gd name="connsiteY4" fmla="*/ 11147 h 2127943"/>
              <a:gd name="connsiteX5" fmla="*/ 9124647 w 9143999"/>
              <a:gd name="connsiteY5" fmla="*/ 0 h 2127943"/>
              <a:gd name="connsiteX0" fmla="*/ 9138134 w 9157486"/>
              <a:gd name="connsiteY0" fmla="*/ 0 h 2127943"/>
              <a:gd name="connsiteX1" fmla="*/ 9157486 w 9157486"/>
              <a:gd name="connsiteY1" fmla="*/ 2127943 h 2127943"/>
              <a:gd name="connsiteX2" fmla="*/ 13487 w 9157486"/>
              <a:gd name="connsiteY2" fmla="*/ 2127943 h 2127943"/>
              <a:gd name="connsiteX3" fmla="*/ 13487 w 9157486"/>
              <a:gd name="connsiteY3" fmla="*/ 1280202 h 2127943"/>
              <a:gd name="connsiteX4" fmla="*/ 163 w 9157486"/>
              <a:gd name="connsiteY4" fmla="*/ 141648 h 2127943"/>
              <a:gd name="connsiteX5" fmla="*/ 9138134 w 9157486"/>
              <a:gd name="connsiteY5" fmla="*/ 0 h 2127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57486" h="2127943">
                <a:moveTo>
                  <a:pt x="9138134" y="0"/>
                </a:moveTo>
                <a:lnTo>
                  <a:pt x="9157486" y="2127943"/>
                </a:lnTo>
                <a:lnTo>
                  <a:pt x="13487" y="2127943"/>
                </a:lnTo>
                <a:lnTo>
                  <a:pt x="13487" y="1280202"/>
                </a:lnTo>
                <a:cubicBezTo>
                  <a:pt x="15496" y="857184"/>
                  <a:pt x="-1846" y="564666"/>
                  <a:pt x="163" y="141648"/>
                </a:cubicBezTo>
                <a:cubicBezTo>
                  <a:pt x="3568670" y="1577063"/>
                  <a:pt x="7137176" y="1131097"/>
                  <a:pt x="9138134" y="0"/>
                </a:cubicBezTo>
                <a:close/>
              </a:path>
            </a:pathLst>
          </a:cu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4" name="任意多边形 43"/>
          <p:cNvSpPr/>
          <p:nvPr/>
        </p:nvSpPr>
        <p:spPr>
          <a:xfrm rot="16200000">
            <a:off x="2269997" y="-16039"/>
            <a:ext cx="6868891" cy="6879174"/>
          </a:xfrm>
          <a:custGeom>
            <a:avLst/>
            <a:gdLst>
              <a:gd name="connsiteX0" fmla="*/ 6858000 w 6858000"/>
              <a:gd name="connsiteY0" fmla="*/ 0 h 6459417"/>
              <a:gd name="connsiteX1" fmla="*/ 6858000 w 6858000"/>
              <a:gd name="connsiteY1" fmla="*/ 1675279 h 6459417"/>
              <a:gd name="connsiteX2" fmla="*/ 6858000 w 6858000"/>
              <a:gd name="connsiteY2" fmla="*/ 1819701 h 6459417"/>
              <a:gd name="connsiteX3" fmla="*/ 6858000 w 6858000"/>
              <a:gd name="connsiteY3" fmla="*/ 2278767 h 6459417"/>
              <a:gd name="connsiteX4" fmla="*/ 6858000 w 6858000"/>
              <a:gd name="connsiteY4" fmla="*/ 3954046 h 6459417"/>
              <a:gd name="connsiteX5" fmla="*/ 6858000 w 6858000"/>
              <a:gd name="connsiteY5" fmla="*/ 4098468 h 6459417"/>
              <a:gd name="connsiteX6" fmla="*/ 6858000 w 6858000"/>
              <a:gd name="connsiteY6" fmla="*/ 4180650 h 6459417"/>
              <a:gd name="connsiteX7" fmla="*/ 6858000 w 6858000"/>
              <a:gd name="connsiteY7" fmla="*/ 6459417 h 6459417"/>
              <a:gd name="connsiteX8" fmla="*/ 0 w 6858000"/>
              <a:gd name="connsiteY8" fmla="*/ 6459417 h 6459417"/>
              <a:gd name="connsiteX9" fmla="*/ 0 w 6858000"/>
              <a:gd name="connsiteY9" fmla="*/ 4180650 h 6459417"/>
              <a:gd name="connsiteX10" fmla="*/ 0 w 6858000"/>
              <a:gd name="connsiteY10" fmla="*/ 4098468 h 6459417"/>
              <a:gd name="connsiteX11" fmla="*/ 0 w 6858000"/>
              <a:gd name="connsiteY11" fmla="*/ 3954046 h 6459417"/>
              <a:gd name="connsiteX12" fmla="*/ 0 w 6858000"/>
              <a:gd name="connsiteY12" fmla="*/ 3295924 h 6459417"/>
              <a:gd name="connsiteX13" fmla="*/ 0 w 6858000"/>
              <a:gd name="connsiteY13" fmla="*/ 1819701 h 6459417"/>
              <a:gd name="connsiteX14" fmla="*/ 0 w 6858000"/>
              <a:gd name="connsiteY14" fmla="*/ 1675279 h 6459417"/>
              <a:gd name="connsiteX15" fmla="*/ 0 w 6858000"/>
              <a:gd name="connsiteY15" fmla="*/ 1017157 h 6459417"/>
              <a:gd name="connsiteX16" fmla="*/ 227535 w 6858000"/>
              <a:gd name="connsiteY16" fmla="*/ 1166258 h 6459417"/>
              <a:gd name="connsiteX17" fmla="*/ 6270374 w 6858000"/>
              <a:gd name="connsiteY17" fmla="*/ 412001 h 6459417"/>
              <a:gd name="connsiteX18" fmla="*/ 6705779 w 6858000"/>
              <a:gd name="connsiteY18" fmla="*/ 117916 h 6459417"/>
              <a:gd name="connsiteX0" fmla="*/ 6858000 w 6941935"/>
              <a:gd name="connsiteY0" fmla="*/ 56823 h 6516240"/>
              <a:gd name="connsiteX1" fmla="*/ 6858000 w 6941935"/>
              <a:gd name="connsiteY1" fmla="*/ 1732102 h 6516240"/>
              <a:gd name="connsiteX2" fmla="*/ 6858000 w 6941935"/>
              <a:gd name="connsiteY2" fmla="*/ 1876524 h 6516240"/>
              <a:gd name="connsiteX3" fmla="*/ 6858000 w 6941935"/>
              <a:gd name="connsiteY3" fmla="*/ 2335590 h 6516240"/>
              <a:gd name="connsiteX4" fmla="*/ 6858000 w 6941935"/>
              <a:gd name="connsiteY4" fmla="*/ 4010869 h 6516240"/>
              <a:gd name="connsiteX5" fmla="*/ 6858000 w 6941935"/>
              <a:gd name="connsiteY5" fmla="*/ 4155291 h 6516240"/>
              <a:gd name="connsiteX6" fmla="*/ 6858000 w 6941935"/>
              <a:gd name="connsiteY6" fmla="*/ 4237473 h 6516240"/>
              <a:gd name="connsiteX7" fmla="*/ 6858000 w 6941935"/>
              <a:gd name="connsiteY7" fmla="*/ 6516240 h 6516240"/>
              <a:gd name="connsiteX8" fmla="*/ 0 w 6941935"/>
              <a:gd name="connsiteY8" fmla="*/ 6516240 h 6516240"/>
              <a:gd name="connsiteX9" fmla="*/ 0 w 6941935"/>
              <a:gd name="connsiteY9" fmla="*/ 4237473 h 6516240"/>
              <a:gd name="connsiteX10" fmla="*/ 0 w 6941935"/>
              <a:gd name="connsiteY10" fmla="*/ 4155291 h 6516240"/>
              <a:gd name="connsiteX11" fmla="*/ 0 w 6941935"/>
              <a:gd name="connsiteY11" fmla="*/ 4010869 h 6516240"/>
              <a:gd name="connsiteX12" fmla="*/ 0 w 6941935"/>
              <a:gd name="connsiteY12" fmla="*/ 3352747 h 6516240"/>
              <a:gd name="connsiteX13" fmla="*/ 0 w 6941935"/>
              <a:gd name="connsiteY13" fmla="*/ 1876524 h 6516240"/>
              <a:gd name="connsiteX14" fmla="*/ 0 w 6941935"/>
              <a:gd name="connsiteY14" fmla="*/ 1732102 h 6516240"/>
              <a:gd name="connsiteX15" fmla="*/ 0 w 6941935"/>
              <a:gd name="connsiteY15" fmla="*/ 1073980 h 6516240"/>
              <a:gd name="connsiteX16" fmla="*/ 227535 w 6941935"/>
              <a:gd name="connsiteY16" fmla="*/ 1223081 h 6516240"/>
              <a:gd name="connsiteX17" fmla="*/ 6270374 w 6941935"/>
              <a:gd name="connsiteY17" fmla="*/ 468824 h 6516240"/>
              <a:gd name="connsiteX18" fmla="*/ 6858000 w 6941935"/>
              <a:gd name="connsiteY18" fmla="*/ 56823 h 6516240"/>
              <a:gd name="connsiteX0" fmla="*/ 6858000 w 6858000"/>
              <a:gd name="connsiteY0" fmla="*/ 4734 h 6464151"/>
              <a:gd name="connsiteX1" fmla="*/ 6858000 w 6858000"/>
              <a:gd name="connsiteY1" fmla="*/ 1680013 h 6464151"/>
              <a:gd name="connsiteX2" fmla="*/ 6858000 w 6858000"/>
              <a:gd name="connsiteY2" fmla="*/ 1824435 h 6464151"/>
              <a:gd name="connsiteX3" fmla="*/ 6858000 w 6858000"/>
              <a:gd name="connsiteY3" fmla="*/ 2283501 h 6464151"/>
              <a:gd name="connsiteX4" fmla="*/ 6858000 w 6858000"/>
              <a:gd name="connsiteY4" fmla="*/ 3958780 h 6464151"/>
              <a:gd name="connsiteX5" fmla="*/ 6858000 w 6858000"/>
              <a:gd name="connsiteY5" fmla="*/ 4103202 h 6464151"/>
              <a:gd name="connsiteX6" fmla="*/ 6858000 w 6858000"/>
              <a:gd name="connsiteY6" fmla="*/ 4185384 h 6464151"/>
              <a:gd name="connsiteX7" fmla="*/ 6858000 w 6858000"/>
              <a:gd name="connsiteY7" fmla="*/ 6464151 h 6464151"/>
              <a:gd name="connsiteX8" fmla="*/ 0 w 6858000"/>
              <a:gd name="connsiteY8" fmla="*/ 6464151 h 6464151"/>
              <a:gd name="connsiteX9" fmla="*/ 0 w 6858000"/>
              <a:gd name="connsiteY9" fmla="*/ 4185384 h 6464151"/>
              <a:gd name="connsiteX10" fmla="*/ 0 w 6858000"/>
              <a:gd name="connsiteY10" fmla="*/ 4103202 h 6464151"/>
              <a:gd name="connsiteX11" fmla="*/ 0 w 6858000"/>
              <a:gd name="connsiteY11" fmla="*/ 3958780 h 6464151"/>
              <a:gd name="connsiteX12" fmla="*/ 0 w 6858000"/>
              <a:gd name="connsiteY12" fmla="*/ 3300658 h 6464151"/>
              <a:gd name="connsiteX13" fmla="*/ 0 w 6858000"/>
              <a:gd name="connsiteY13" fmla="*/ 1824435 h 6464151"/>
              <a:gd name="connsiteX14" fmla="*/ 0 w 6858000"/>
              <a:gd name="connsiteY14" fmla="*/ 1680013 h 6464151"/>
              <a:gd name="connsiteX15" fmla="*/ 0 w 6858000"/>
              <a:gd name="connsiteY15" fmla="*/ 1021891 h 6464151"/>
              <a:gd name="connsiteX16" fmla="*/ 227535 w 6858000"/>
              <a:gd name="connsiteY16" fmla="*/ 1170992 h 6464151"/>
              <a:gd name="connsiteX17" fmla="*/ 6858000 w 6858000"/>
              <a:gd name="connsiteY17" fmla="*/ 4734 h 6464151"/>
              <a:gd name="connsiteX0" fmla="*/ 6858000 w 6858000"/>
              <a:gd name="connsiteY0" fmla="*/ 0 h 6459417"/>
              <a:gd name="connsiteX1" fmla="*/ 6858000 w 6858000"/>
              <a:gd name="connsiteY1" fmla="*/ 1675279 h 6459417"/>
              <a:gd name="connsiteX2" fmla="*/ 6858000 w 6858000"/>
              <a:gd name="connsiteY2" fmla="*/ 1819701 h 6459417"/>
              <a:gd name="connsiteX3" fmla="*/ 6858000 w 6858000"/>
              <a:gd name="connsiteY3" fmla="*/ 2278767 h 6459417"/>
              <a:gd name="connsiteX4" fmla="*/ 6858000 w 6858000"/>
              <a:gd name="connsiteY4" fmla="*/ 3954046 h 6459417"/>
              <a:gd name="connsiteX5" fmla="*/ 6858000 w 6858000"/>
              <a:gd name="connsiteY5" fmla="*/ 4098468 h 6459417"/>
              <a:gd name="connsiteX6" fmla="*/ 6858000 w 6858000"/>
              <a:gd name="connsiteY6" fmla="*/ 4180650 h 6459417"/>
              <a:gd name="connsiteX7" fmla="*/ 6858000 w 6858000"/>
              <a:gd name="connsiteY7" fmla="*/ 6459417 h 6459417"/>
              <a:gd name="connsiteX8" fmla="*/ 0 w 6858000"/>
              <a:gd name="connsiteY8" fmla="*/ 6459417 h 6459417"/>
              <a:gd name="connsiteX9" fmla="*/ 0 w 6858000"/>
              <a:gd name="connsiteY9" fmla="*/ 4180650 h 6459417"/>
              <a:gd name="connsiteX10" fmla="*/ 0 w 6858000"/>
              <a:gd name="connsiteY10" fmla="*/ 4098468 h 6459417"/>
              <a:gd name="connsiteX11" fmla="*/ 0 w 6858000"/>
              <a:gd name="connsiteY11" fmla="*/ 3954046 h 6459417"/>
              <a:gd name="connsiteX12" fmla="*/ 0 w 6858000"/>
              <a:gd name="connsiteY12" fmla="*/ 3295924 h 6459417"/>
              <a:gd name="connsiteX13" fmla="*/ 0 w 6858000"/>
              <a:gd name="connsiteY13" fmla="*/ 1819701 h 6459417"/>
              <a:gd name="connsiteX14" fmla="*/ 0 w 6858000"/>
              <a:gd name="connsiteY14" fmla="*/ 1675279 h 6459417"/>
              <a:gd name="connsiteX15" fmla="*/ 0 w 6858000"/>
              <a:gd name="connsiteY15" fmla="*/ 1017157 h 6459417"/>
              <a:gd name="connsiteX16" fmla="*/ 227535 w 6858000"/>
              <a:gd name="connsiteY16" fmla="*/ 1166258 h 6459417"/>
              <a:gd name="connsiteX17" fmla="*/ 6858000 w 6858000"/>
              <a:gd name="connsiteY17" fmla="*/ 0 h 6459417"/>
              <a:gd name="connsiteX0" fmla="*/ 6858000 w 6858000"/>
              <a:gd name="connsiteY0" fmla="*/ 0 h 6459417"/>
              <a:gd name="connsiteX1" fmla="*/ 6858000 w 6858000"/>
              <a:gd name="connsiteY1" fmla="*/ 1675279 h 6459417"/>
              <a:gd name="connsiteX2" fmla="*/ 6858000 w 6858000"/>
              <a:gd name="connsiteY2" fmla="*/ 1819701 h 6459417"/>
              <a:gd name="connsiteX3" fmla="*/ 6858000 w 6858000"/>
              <a:gd name="connsiteY3" fmla="*/ 2278767 h 6459417"/>
              <a:gd name="connsiteX4" fmla="*/ 6858000 w 6858000"/>
              <a:gd name="connsiteY4" fmla="*/ 3954046 h 6459417"/>
              <a:gd name="connsiteX5" fmla="*/ 6858000 w 6858000"/>
              <a:gd name="connsiteY5" fmla="*/ 4098468 h 6459417"/>
              <a:gd name="connsiteX6" fmla="*/ 6858000 w 6858000"/>
              <a:gd name="connsiteY6" fmla="*/ 4180650 h 6459417"/>
              <a:gd name="connsiteX7" fmla="*/ 6858000 w 6858000"/>
              <a:gd name="connsiteY7" fmla="*/ 6459417 h 6459417"/>
              <a:gd name="connsiteX8" fmla="*/ 0 w 6858000"/>
              <a:gd name="connsiteY8" fmla="*/ 6459417 h 6459417"/>
              <a:gd name="connsiteX9" fmla="*/ 0 w 6858000"/>
              <a:gd name="connsiteY9" fmla="*/ 4180650 h 6459417"/>
              <a:gd name="connsiteX10" fmla="*/ 0 w 6858000"/>
              <a:gd name="connsiteY10" fmla="*/ 4098468 h 6459417"/>
              <a:gd name="connsiteX11" fmla="*/ 0 w 6858000"/>
              <a:gd name="connsiteY11" fmla="*/ 3954046 h 6459417"/>
              <a:gd name="connsiteX12" fmla="*/ 0 w 6858000"/>
              <a:gd name="connsiteY12" fmla="*/ 3295924 h 6459417"/>
              <a:gd name="connsiteX13" fmla="*/ 0 w 6858000"/>
              <a:gd name="connsiteY13" fmla="*/ 1819701 h 6459417"/>
              <a:gd name="connsiteX14" fmla="*/ 0 w 6858000"/>
              <a:gd name="connsiteY14" fmla="*/ 1675279 h 6459417"/>
              <a:gd name="connsiteX15" fmla="*/ 0 w 6858000"/>
              <a:gd name="connsiteY15" fmla="*/ 1017157 h 6459417"/>
              <a:gd name="connsiteX16" fmla="*/ 6858000 w 6858000"/>
              <a:gd name="connsiteY16" fmla="*/ 0 h 6459417"/>
              <a:gd name="connsiteX0" fmla="*/ 6858000 w 6858000"/>
              <a:gd name="connsiteY0" fmla="*/ 0 h 6459417"/>
              <a:gd name="connsiteX1" fmla="*/ 6858000 w 6858000"/>
              <a:gd name="connsiteY1" fmla="*/ 1675279 h 6459417"/>
              <a:gd name="connsiteX2" fmla="*/ 6858000 w 6858000"/>
              <a:gd name="connsiteY2" fmla="*/ 1819701 h 6459417"/>
              <a:gd name="connsiteX3" fmla="*/ 6858000 w 6858000"/>
              <a:gd name="connsiteY3" fmla="*/ 2278767 h 6459417"/>
              <a:gd name="connsiteX4" fmla="*/ 6858000 w 6858000"/>
              <a:gd name="connsiteY4" fmla="*/ 3954046 h 6459417"/>
              <a:gd name="connsiteX5" fmla="*/ 6858000 w 6858000"/>
              <a:gd name="connsiteY5" fmla="*/ 4098468 h 6459417"/>
              <a:gd name="connsiteX6" fmla="*/ 6858000 w 6858000"/>
              <a:gd name="connsiteY6" fmla="*/ 4180650 h 6459417"/>
              <a:gd name="connsiteX7" fmla="*/ 6858000 w 6858000"/>
              <a:gd name="connsiteY7" fmla="*/ 6459417 h 6459417"/>
              <a:gd name="connsiteX8" fmla="*/ 0 w 6858000"/>
              <a:gd name="connsiteY8" fmla="*/ 6459417 h 6459417"/>
              <a:gd name="connsiteX9" fmla="*/ 0 w 6858000"/>
              <a:gd name="connsiteY9" fmla="*/ 4180650 h 6459417"/>
              <a:gd name="connsiteX10" fmla="*/ 0 w 6858000"/>
              <a:gd name="connsiteY10" fmla="*/ 4098468 h 6459417"/>
              <a:gd name="connsiteX11" fmla="*/ 0 w 6858000"/>
              <a:gd name="connsiteY11" fmla="*/ 3954046 h 6459417"/>
              <a:gd name="connsiteX12" fmla="*/ 0 w 6858000"/>
              <a:gd name="connsiteY12" fmla="*/ 3295924 h 6459417"/>
              <a:gd name="connsiteX13" fmla="*/ 0 w 6858000"/>
              <a:gd name="connsiteY13" fmla="*/ 1819701 h 6459417"/>
              <a:gd name="connsiteX14" fmla="*/ 0 w 6858000"/>
              <a:gd name="connsiteY14" fmla="*/ 1675279 h 6459417"/>
              <a:gd name="connsiteX15" fmla="*/ 0 w 6858000"/>
              <a:gd name="connsiteY15" fmla="*/ 1017157 h 6459417"/>
              <a:gd name="connsiteX16" fmla="*/ 6858000 w 6858000"/>
              <a:gd name="connsiteY16" fmla="*/ 0 h 6459417"/>
              <a:gd name="connsiteX0" fmla="*/ 6858000 w 6858000"/>
              <a:gd name="connsiteY0" fmla="*/ 0 h 6459417"/>
              <a:gd name="connsiteX1" fmla="*/ 6858000 w 6858000"/>
              <a:gd name="connsiteY1" fmla="*/ 1675279 h 6459417"/>
              <a:gd name="connsiteX2" fmla="*/ 6858000 w 6858000"/>
              <a:gd name="connsiteY2" fmla="*/ 1819701 h 6459417"/>
              <a:gd name="connsiteX3" fmla="*/ 6858000 w 6858000"/>
              <a:gd name="connsiteY3" fmla="*/ 2278767 h 6459417"/>
              <a:gd name="connsiteX4" fmla="*/ 6858000 w 6858000"/>
              <a:gd name="connsiteY4" fmla="*/ 3954046 h 6459417"/>
              <a:gd name="connsiteX5" fmla="*/ 6858000 w 6858000"/>
              <a:gd name="connsiteY5" fmla="*/ 4098468 h 6459417"/>
              <a:gd name="connsiteX6" fmla="*/ 6858000 w 6858000"/>
              <a:gd name="connsiteY6" fmla="*/ 4180650 h 6459417"/>
              <a:gd name="connsiteX7" fmla="*/ 6858000 w 6858000"/>
              <a:gd name="connsiteY7" fmla="*/ 6459417 h 6459417"/>
              <a:gd name="connsiteX8" fmla="*/ 0 w 6858000"/>
              <a:gd name="connsiteY8" fmla="*/ 6459417 h 6459417"/>
              <a:gd name="connsiteX9" fmla="*/ 0 w 6858000"/>
              <a:gd name="connsiteY9" fmla="*/ 4180650 h 6459417"/>
              <a:gd name="connsiteX10" fmla="*/ 0 w 6858000"/>
              <a:gd name="connsiteY10" fmla="*/ 4098468 h 6459417"/>
              <a:gd name="connsiteX11" fmla="*/ 0 w 6858000"/>
              <a:gd name="connsiteY11" fmla="*/ 3954046 h 6459417"/>
              <a:gd name="connsiteX12" fmla="*/ 0 w 6858000"/>
              <a:gd name="connsiteY12" fmla="*/ 3295924 h 6459417"/>
              <a:gd name="connsiteX13" fmla="*/ 0 w 6858000"/>
              <a:gd name="connsiteY13" fmla="*/ 1819701 h 6459417"/>
              <a:gd name="connsiteX14" fmla="*/ 0 w 6858000"/>
              <a:gd name="connsiteY14" fmla="*/ 1675279 h 6459417"/>
              <a:gd name="connsiteX15" fmla="*/ 0 w 6858000"/>
              <a:gd name="connsiteY15" fmla="*/ 1017157 h 6459417"/>
              <a:gd name="connsiteX16" fmla="*/ 6858000 w 6858000"/>
              <a:gd name="connsiteY16" fmla="*/ 0 h 6459417"/>
              <a:gd name="connsiteX0" fmla="*/ 6858000 w 6858000"/>
              <a:gd name="connsiteY0" fmla="*/ 0 h 6459417"/>
              <a:gd name="connsiteX1" fmla="*/ 6858000 w 6858000"/>
              <a:gd name="connsiteY1" fmla="*/ 1675279 h 6459417"/>
              <a:gd name="connsiteX2" fmla="*/ 6858000 w 6858000"/>
              <a:gd name="connsiteY2" fmla="*/ 1819701 h 6459417"/>
              <a:gd name="connsiteX3" fmla="*/ 6858000 w 6858000"/>
              <a:gd name="connsiteY3" fmla="*/ 2278767 h 6459417"/>
              <a:gd name="connsiteX4" fmla="*/ 6858000 w 6858000"/>
              <a:gd name="connsiteY4" fmla="*/ 3954046 h 6459417"/>
              <a:gd name="connsiteX5" fmla="*/ 6858000 w 6858000"/>
              <a:gd name="connsiteY5" fmla="*/ 4098468 h 6459417"/>
              <a:gd name="connsiteX6" fmla="*/ 6858000 w 6858000"/>
              <a:gd name="connsiteY6" fmla="*/ 4180650 h 6459417"/>
              <a:gd name="connsiteX7" fmla="*/ 6858000 w 6858000"/>
              <a:gd name="connsiteY7" fmla="*/ 6459417 h 6459417"/>
              <a:gd name="connsiteX8" fmla="*/ 0 w 6858000"/>
              <a:gd name="connsiteY8" fmla="*/ 6459417 h 6459417"/>
              <a:gd name="connsiteX9" fmla="*/ 0 w 6858000"/>
              <a:gd name="connsiteY9" fmla="*/ 4180650 h 6459417"/>
              <a:gd name="connsiteX10" fmla="*/ 0 w 6858000"/>
              <a:gd name="connsiteY10" fmla="*/ 4098468 h 6459417"/>
              <a:gd name="connsiteX11" fmla="*/ 0 w 6858000"/>
              <a:gd name="connsiteY11" fmla="*/ 3954046 h 6459417"/>
              <a:gd name="connsiteX12" fmla="*/ 0 w 6858000"/>
              <a:gd name="connsiteY12" fmla="*/ 3295924 h 6459417"/>
              <a:gd name="connsiteX13" fmla="*/ 0 w 6858000"/>
              <a:gd name="connsiteY13" fmla="*/ 1819701 h 6459417"/>
              <a:gd name="connsiteX14" fmla="*/ 0 w 6858000"/>
              <a:gd name="connsiteY14" fmla="*/ 1675279 h 6459417"/>
              <a:gd name="connsiteX15" fmla="*/ 0 w 6858000"/>
              <a:gd name="connsiteY15" fmla="*/ 1017157 h 6459417"/>
              <a:gd name="connsiteX16" fmla="*/ 6858000 w 6858000"/>
              <a:gd name="connsiteY16" fmla="*/ 0 h 6459417"/>
              <a:gd name="connsiteX0" fmla="*/ 6858000 w 6858000"/>
              <a:gd name="connsiteY0" fmla="*/ 0 h 6459417"/>
              <a:gd name="connsiteX1" fmla="*/ 6858000 w 6858000"/>
              <a:gd name="connsiteY1" fmla="*/ 1675279 h 6459417"/>
              <a:gd name="connsiteX2" fmla="*/ 6858000 w 6858000"/>
              <a:gd name="connsiteY2" fmla="*/ 1819701 h 6459417"/>
              <a:gd name="connsiteX3" fmla="*/ 6858000 w 6858000"/>
              <a:gd name="connsiteY3" fmla="*/ 2278767 h 6459417"/>
              <a:gd name="connsiteX4" fmla="*/ 6858000 w 6858000"/>
              <a:gd name="connsiteY4" fmla="*/ 3954046 h 6459417"/>
              <a:gd name="connsiteX5" fmla="*/ 6858000 w 6858000"/>
              <a:gd name="connsiteY5" fmla="*/ 4098468 h 6459417"/>
              <a:gd name="connsiteX6" fmla="*/ 6858000 w 6858000"/>
              <a:gd name="connsiteY6" fmla="*/ 4180650 h 6459417"/>
              <a:gd name="connsiteX7" fmla="*/ 6858000 w 6858000"/>
              <a:gd name="connsiteY7" fmla="*/ 6459417 h 6459417"/>
              <a:gd name="connsiteX8" fmla="*/ 0 w 6858000"/>
              <a:gd name="connsiteY8" fmla="*/ 6459417 h 6459417"/>
              <a:gd name="connsiteX9" fmla="*/ 0 w 6858000"/>
              <a:gd name="connsiteY9" fmla="*/ 4180650 h 6459417"/>
              <a:gd name="connsiteX10" fmla="*/ 0 w 6858000"/>
              <a:gd name="connsiteY10" fmla="*/ 4098468 h 6459417"/>
              <a:gd name="connsiteX11" fmla="*/ 0 w 6858000"/>
              <a:gd name="connsiteY11" fmla="*/ 3954046 h 6459417"/>
              <a:gd name="connsiteX12" fmla="*/ 0 w 6858000"/>
              <a:gd name="connsiteY12" fmla="*/ 3295924 h 6459417"/>
              <a:gd name="connsiteX13" fmla="*/ 0 w 6858000"/>
              <a:gd name="connsiteY13" fmla="*/ 1819701 h 6459417"/>
              <a:gd name="connsiteX14" fmla="*/ 0 w 6858000"/>
              <a:gd name="connsiteY14" fmla="*/ 1675279 h 6459417"/>
              <a:gd name="connsiteX15" fmla="*/ 0 w 6858000"/>
              <a:gd name="connsiteY15" fmla="*/ 1017157 h 6459417"/>
              <a:gd name="connsiteX16" fmla="*/ 6858000 w 6858000"/>
              <a:gd name="connsiteY16" fmla="*/ 0 h 6459417"/>
              <a:gd name="connsiteX0" fmla="*/ 6858000 w 6858000"/>
              <a:gd name="connsiteY0" fmla="*/ 0 h 6459417"/>
              <a:gd name="connsiteX1" fmla="*/ 6858000 w 6858000"/>
              <a:gd name="connsiteY1" fmla="*/ 1675279 h 6459417"/>
              <a:gd name="connsiteX2" fmla="*/ 6858000 w 6858000"/>
              <a:gd name="connsiteY2" fmla="*/ 1819701 h 6459417"/>
              <a:gd name="connsiteX3" fmla="*/ 6858000 w 6858000"/>
              <a:gd name="connsiteY3" fmla="*/ 2278767 h 6459417"/>
              <a:gd name="connsiteX4" fmla="*/ 6858000 w 6858000"/>
              <a:gd name="connsiteY4" fmla="*/ 3954046 h 6459417"/>
              <a:gd name="connsiteX5" fmla="*/ 6858000 w 6858000"/>
              <a:gd name="connsiteY5" fmla="*/ 4098468 h 6459417"/>
              <a:gd name="connsiteX6" fmla="*/ 6858000 w 6858000"/>
              <a:gd name="connsiteY6" fmla="*/ 4180650 h 6459417"/>
              <a:gd name="connsiteX7" fmla="*/ 6858000 w 6858000"/>
              <a:gd name="connsiteY7" fmla="*/ 6459417 h 6459417"/>
              <a:gd name="connsiteX8" fmla="*/ 0 w 6858000"/>
              <a:gd name="connsiteY8" fmla="*/ 6459417 h 6459417"/>
              <a:gd name="connsiteX9" fmla="*/ 0 w 6858000"/>
              <a:gd name="connsiteY9" fmla="*/ 4180650 h 6459417"/>
              <a:gd name="connsiteX10" fmla="*/ 0 w 6858000"/>
              <a:gd name="connsiteY10" fmla="*/ 4098468 h 6459417"/>
              <a:gd name="connsiteX11" fmla="*/ 0 w 6858000"/>
              <a:gd name="connsiteY11" fmla="*/ 3954046 h 6459417"/>
              <a:gd name="connsiteX12" fmla="*/ 0 w 6858000"/>
              <a:gd name="connsiteY12" fmla="*/ 3295924 h 6459417"/>
              <a:gd name="connsiteX13" fmla="*/ 0 w 6858000"/>
              <a:gd name="connsiteY13" fmla="*/ 1819701 h 6459417"/>
              <a:gd name="connsiteX14" fmla="*/ 0 w 6858000"/>
              <a:gd name="connsiteY14" fmla="*/ 1675279 h 6459417"/>
              <a:gd name="connsiteX15" fmla="*/ 0 w 6858000"/>
              <a:gd name="connsiteY15" fmla="*/ 1017157 h 6459417"/>
              <a:gd name="connsiteX16" fmla="*/ 6858000 w 6858000"/>
              <a:gd name="connsiteY16" fmla="*/ 0 h 6459417"/>
              <a:gd name="connsiteX0" fmla="*/ 6858000 w 6858000"/>
              <a:gd name="connsiteY0" fmla="*/ 0 h 6459417"/>
              <a:gd name="connsiteX1" fmla="*/ 6858000 w 6858000"/>
              <a:gd name="connsiteY1" fmla="*/ 1675279 h 6459417"/>
              <a:gd name="connsiteX2" fmla="*/ 6858000 w 6858000"/>
              <a:gd name="connsiteY2" fmla="*/ 1819701 h 6459417"/>
              <a:gd name="connsiteX3" fmla="*/ 6858000 w 6858000"/>
              <a:gd name="connsiteY3" fmla="*/ 2278767 h 6459417"/>
              <a:gd name="connsiteX4" fmla="*/ 6858000 w 6858000"/>
              <a:gd name="connsiteY4" fmla="*/ 3954046 h 6459417"/>
              <a:gd name="connsiteX5" fmla="*/ 6858000 w 6858000"/>
              <a:gd name="connsiteY5" fmla="*/ 4098468 h 6459417"/>
              <a:gd name="connsiteX6" fmla="*/ 6858000 w 6858000"/>
              <a:gd name="connsiteY6" fmla="*/ 4180650 h 6459417"/>
              <a:gd name="connsiteX7" fmla="*/ 6858000 w 6858000"/>
              <a:gd name="connsiteY7" fmla="*/ 6459417 h 6459417"/>
              <a:gd name="connsiteX8" fmla="*/ 0 w 6858000"/>
              <a:gd name="connsiteY8" fmla="*/ 6459417 h 6459417"/>
              <a:gd name="connsiteX9" fmla="*/ 0 w 6858000"/>
              <a:gd name="connsiteY9" fmla="*/ 4180650 h 6459417"/>
              <a:gd name="connsiteX10" fmla="*/ 0 w 6858000"/>
              <a:gd name="connsiteY10" fmla="*/ 4098468 h 6459417"/>
              <a:gd name="connsiteX11" fmla="*/ 0 w 6858000"/>
              <a:gd name="connsiteY11" fmla="*/ 3954046 h 6459417"/>
              <a:gd name="connsiteX12" fmla="*/ 0 w 6858000"/>
              <a:gd name="connsiteY12" fmla="*/ 3295924 h 6459417"/>
              <a:gd name="connsiteX13" fmla="*/ 0 w 6858000"/>
              <a:gd name="connsiteY13" fmla="*/ 1819701 h 6459417"/>
              <a:gd name="connsiteX14" fmla="*/ 0 w 6858000"/>
              <a:gd name="connsiteY14" fmla="*/ 1675279 h 6459417"/>
              <a:gd name="connsiteX15" fmla="*/ 0 w 6858000"/>
              <a:gd name="connsiteY15" fmla="*/ 1017157 h 6459417"/>
              <a:gd name="connsiteX16" fmla="*/ 6858000 w 6858000"/>
              <a:gd name="connsiteY16" fmla="*/ 0 h 6459417"/>
              <a:gd name="connsiteX0" fmla="*/ 6858000 w 6858000"/>
              <a:gd name="connsiteY0" fmla="*/ 0 h 6459417"/>
              <a:gd name="connsiteX1" fmla="*/ 6858000 w 6858000"/>
              <a:gd name="connsiteY1" fmla="*/ 1675279 h 6459417"/>
              <a:gd name="connsiteX2" fmla="*/ 6858000 w 6858000"/>
              <a:gd name="connsiteY2" fmla="*/ 1819701 h 6459417"/>
              <a:gd name="connsiteX3" fmla="*/ 6858000 w 6858000"/>
              <a:gd name="connsiteY3" fmla="*/ 2278767 h 6459417"/>
              <a:gd name="connsiteX4" fmla="*/ 6858000 w 6858000"/>
              <a:gd name="connsiteY4" fmla="*/ 3954046 h 6459417"/>
              <a:gd name="connsiteX5" fmla="*/ 6858000 w 6858000"/>
              <a:gd name="connsiteY5" fmla="*/ 4098468 h 6459417"/>
              <a:gd name="connsiteX6" fmla="*/ 6858000 w 6858000"/>
              <a:gd name="connsiteY6" fmla="*/ 4180650 h 6459417"/>
              <a:gd name="connsiteX7" fmla="*/ 6858000 w 6858000"/>
              <a:gd name="connsiteY7" fmla="*/ 6459417 h 6459417"/>
              <a:gd name="connsiteX8" fmla="*/ 0 w 6858000"/>
              <a:gd name="connsiteY8" fmla="*/ 6459417 h 6459417"/>
              <a:gd name="connsiteX9" fmla="*/ 0 w 6858000"/>
              <a:gd name="connsiteY9" fmla="*/ 4180650 h 6459417"/>
              <a:gd name="connsiteX10" fmla="*/ 0 w 6858000"/>
              <a:gd name="connsiteY10" fmla="*/ 4098468 h 6459417"/>
              <a:gd name="connsiteX11" fmla="*/ 0 w 6858000"/>
              <a:gd name="connsiteY11" fmla="*/ 3954046 h 6459417"/>
              <a:gd name="connsiteX12" fmla="*/ 0 w 6858000"/>
              <a:gd name="connsiteY12" fmla="*/ 3295924 h 6459417"/>
              <a:gd name="connsiteX13" fmla="*/ 0 w 6858000"/>
              <a:gd name="connsiteY13" fmla="*/ 1819701 h 6459417"/>
              <a:gd name="connsiteX14" fmla="*/ 0 w 6858000"/>
              <a:gd name="connsiteY14" fmla="*/ 1675279 h 6459417"/>
              <a:gd name="connsiteX15" fmla="*/ 0 w 6858000"/>
              <a:gd name="connsiteY15" fmla="*/ 1017157 h 6459417"/>
              <a:gd name="connsiteX16" fmla="*/ 6858000 w 6858000"/>
              <a:gd name="connsiteY16" fmla="*/ 0 h 6459417"/>
              <a:gd name="connsiteX0" fmla="*/ 6858000 w 6858000"/>
              <a:gd name="connsiteY0" fmla="*/ 0 h 6459417"/>
              <a:gd name="connsiteX1" fmla="*/ 6858000 w 6858000"/>
              <a:gd name="connsiteY1" fmla="*/ 1675279 h 6459417"/>
              <a:gd name="connsiteX2" fmla="*/ 6858000 w 6858000"/>
              <a:gd name="connsiteY2" fmla="*/ 1819701 h 6459417"/>
              <a:gd name="connsiteX3" fmla="*/ 6858000 w 6858000"/>
              <a:gd name="connsiteY3" fmla="*/ 2278767 h 6459417"/>
              <a:gd name="connsiteX4" fmla="*/ 6858000 w 6858000"/>
              <a:gd name="connsiteY4" fmla="*/ 3954046 h 6459417"/>
              <a:gd name="connsiteX5" fmla="*/ 6858000 w 6858000"/>
              <a:gd name="connsiteY5" fmla="*/ 4098468 h 6459417"/>
              <a:gd name="connsiteX6" fmla="*/ 6858000 w 6858000"/>
              <a:gd name="connsiteY6" fmla="*/ 4180650 h 6459417"/>
              <a:gd name="connsiteX7" fmla="*/ 6858000 w 6858000"/>
              <a:gd name="connsiteY7" fmla="*/ 6459417 h 6459417"/>
              <a:gd name="connsiteX8" fmla="*/ 0 w 6858000"/>
              <a:gd name="connsiteY8" fmla="*/ 6459417 h 6459417"/>
              <a:gd name="connsiteX9" fmla="*/ 0 w 6858000"/>
              <a:gd name="connsiteY9" fmla="*/ 4180650 h 6459417"/>
              <a:gd name="connsiteX10" fmla="*/ 0 w 6858000"/>
              <a:gd name="connsiteY10" fmla="*/ 4098468 h 6459417"/>
              <a:gd name="connsiteX11" fmla="*/ 0 w 6858000"/>
              <a:gd name="connsiteY11" fmla="*/ 3954046 h 6459417"/>
              <a:gd name="connsiteX12" fmla="*/ 0 w 6858000"/>
              <a:gd name="connsiteY12" fmla="*/ 3295924 h 6459417"/>
              <a:gd name="connsiteX13" fmla="*/ 0 w 6858000"/>
              <a:gd name="connsiteY13" fmla="*/ 1819701 h 6459417"/>
              <a:gd name="connsiteX14" fmla="*/ 0 w 6858000"/>
              <a:gd name="connsiteY14" fmla="*/ 1675279 h 6459417"/>
              <a:gd name="connsiteX15" fmla="*/ 0 w 6858000"/>
              <a:gd name="connsiteY15" fmla="*/ 1017157 h 6459417"/>
              <a:gd name="connsiteX16" fmla="*/ 6858000 w 6858000"/>
              <a:gd name="connsiteY16" fmla="*/ 0 h 6459417"/>
              <a:gd name="connsiteX0" fmla="*/ 6858003 w 6858003"/>
              <a:gd name="connsiteY0" fmla="*/ 0 h 6735189"/>
              <a:gd name="connsiteX1" fmla="*/ 6858000 w 6858003"/>
              <a:gd name="connsiteY1" fmla="*/ 1951051 h 6735189"/>
              <a:gd name="connsiteX2" fmla="*/ 6858000 w 6858003"/>
              <a:gd name="connsiteY2" fmla="*/ 2095473 h 6735189"/>
              <a:gd name="connsiteX3" fmla="*/ 6858000 w 6858003"/>
              <a:gd name="connsiteY3" fmla="*/ 2554539 h 6735189"/>
              <a:gd name="connsiteX4" fmla="*/ 6858000 w 6858003"/>
              <a:gd name="connsiteY4" fmla="*/ 4229818 h 6735189"/>
              <a:gd name="connsiteX5" fmla="*/ 6858000 w 6858003"/>
              <a:gd name="connsiteY5" fmla="*/ 4374240 h 6735189"/>
              <a:gd name="connsiteX6" fmla="*/ 6858000 w 6858003"/>
              <a:gd name="connsiteY6" fmla="*/ 4456422 h 6735189"/>
              <a:gd name="connsiteX7" fmla="*/ 6858000 w 6858003"/>
              <a:gd name="connsiteY7" fmla="*/ 6735189 h 6735189"/>
              <a:gd name="connsiteX8" fmla="*/ 0 w 6858003"/>
              <a:gd name="connsiteY8" fmla="*/ 6735189 h 6735189"/>
              <a:gd name="connsiteX9" fmla="*/ 0 w 6858003"/>
              <a:gd name="connsiteY9" fmla="*/ 4456422 h 6735189"/>
              <a:gd name="connsiteX10" fmla="*/ 0 w 6858003"/>
              <a:gd name="connsiteY10" fmla="*/ 4374240 h 6735189"/>
              <a:gd name="connsiteX11" fmla="*/ 0 w 6858003"/>
              <a:gd name="connsiteY11" fmla="*/ 4229818 h 6735189"/>
              <a:gd name="connsiteX12" fmla="*/ 0 w 6858003"/>
              <a:gd name="connsiteY12" fmla="*/ 3571696 h 6735189"/>
              <a:gd name="connsiteX13" fmla="*/ 0 w 6858003"/>
              <a:gd name="connsiteY13" fmla="*/ 2095473 h 6735189"/>
              <a:gd name="connsiteX14" fmla="*/ 0 w 6858003"/>
              <a:gd name="connsiteY14" fmla="*/ 1951051 h 6735189"/>
              <a:gd name="connsiteX15" fmla="*/ 0 w 6858003"/>
              <a:gd name="connsiteY15" fmla="*/ 1292929 h 6735189"/>
              <a:gd name="connsiteX16" fmla="*/ 6858003 w 6858003"/>
              <a:gd name="connsiteY16" fmla="*/ 0 h 6735189"/>
              <a:gd name="connsiteX0" fmla="*/ 6858003 w 6858003"/>
              <a:gd name="connsiteY0" fmla="*/ 0 h 6735189"/>
              <a:gd name="connsiteX1" fmla="*/ 6858000 w 6858003"/>
              <a:gd name="connsiteY1" fmla="*/ 1951051 h 6735189"/>
              <a:gd name="connsiteX2" fmla="*/ 6858000 w 6858003"/>
              <a:gd name="connsiteY2" fmla="*/ 2095473 h 6735189"/>
              <a:gd name="connsiteX3" fmla="*/ 6858000 w 6858003"/>
              <a:gd name="connsiteY3" fmla="*/ 2554539 h 6735189"/>
              <a:gd name="connsiteX4" fmla="*/ 6858000 w 6858003"/>
              <a:gd name="connsiteY4" fmla="*/ 4229818 h 6735189"/>
              <a:gd name="connsiteX5" fmla="*/ 6858000 w 6858003"/>
              <a:gd name="connsiteY5" fmla="*/ 4374240 h 6735189"/>
              <a:gd name="connsiteX6" fmla="*/ 6858000 w 6858003"/>
              <a:gd name="connsiteY6" fmla="*/ 4456422 h 6735189"/>
              <a:gd name="connsiteX7" fmla="*/ 6858000 w 6858003"/>
              <a:gd name="connsiteY7" fmla="*/ 6735189 h 6735189"/>
              <a:gd name="connsiteX8" fmla="*/ 0 w 6858003"/>
              <a:gd name="connsiteY8" fmla="*/ 6735189 h 6735189"/>
              <a:gd name="connsiteX9" fmla="*/ 0 w 6858003"/>
              <a:gd name="connsiteY9" fmla="*/ 4456422 h 6735189"/>
              <a:gd name="connsiteX10" fmla="*/ 0 w 6858003"/>
              <a:gd name="connsiteY10" fmla="*/ 4374240 h 6735189"/>
              <a:gd name="connsiteX11" fmla="*/ 0 w 6858003"/>
              <a:gd name="connsiteY11" fmla="*/ 4229818 h 6735189"/>
              <a:gd name="connsiteX12" fmla="*/ 0 w 6858003"/>
              <a:gd name="connsiteY12" fmla="*/ 3571696 h 6735189"/>
              <a:gd name="connsiteX13" fmla="*/ 0 w 6858003"/>
              <a:gd name="connsiteY13" fmla="*/ 2095473 h 6735189"/>
              <a:gd name="connsiteX14" fmla="*/ 0 w 6858003"/>
              <a:gd name="connsiteY14" fmla="*/ 1951051 h 6735189"/>
              <a:gd name="connsiteX15" fmla="*/ 0 w 6858003"/>
              <a:gd name="connsiteY15" fmla="*/ 1292929 h 6735189"/>
              <a:gd name="connsiteX16" fmla="*/ 6858003 w 6858003"/>
              <a:gd name="connsiteY16" fmla="*/ 0 h 6735189"/>
              <a:gd name="connsiteX0" fmla="*/ 6858003 w 6858003"/>
              <a:gd name="connsiteY0" fmla="*/ 0 h 6735189"/>
              <a:gd name="connsiteX1" fmla="*/ 6858000 w 6858003"/>
              <a:gd name="connsiteY1" fmla="*/ 1951051 h 6735189"/>
              <a:gd name="connsiteX2" fmla="*/ 6858000 w 6858003"/>
              <a:gd name="connsiteY2" fmla="*/ 2095473 h 6735189"/>
              <a:gd name="connsiteX3" fmla="*/ 6858000 w 6858003"/>
              <a:gd name="connsiteY3" fmla="*/ 2554539 h 6735189"/>
              <a:gd name="connsiteX4" fmla="*/ 6858000 w 6858003"/>
              <a:gd name="connsiteY4" fmla="*/ 4229818 h 6735189"/>
              <a:gd name="connsiteX5" fmla="*/ 6858000 w 6858003"/>
              <a:gd name="connsiteY5" fmla="*/ 4374240 h 6735189"/>
              <a:gd name="connsiteX6" fmla="*/ 6858000 w 6858003"/>
              <a:gd name="connsiteY6" fmla="*/ 4456422 h 6735189"/>
              <a:gd name="connsiteX7" fmla="*/ 6858000 w 6858003"/>
              <a:gd name="connsiteY7" fmla="*/ 6735189 h 6735189"/>
              <a:gd name="connsiteX8" fmla="*/ 0 w 6858003"/>
              <a:gd name="connsiteY8" fmla="*/ 6735189 h 6735189"/>
              <a:gd name="connsiteX9" fmla="*/ 0 w 6858003"/>
              <a:gd name="connsiteY9" fmla="*/ 4456422 h 6735189"/>
              <a:gd name="connsiteX10" fmla="*/ 0 w 6858003"/>
              <a:gd name="connsiteY10" fmla="*/ 4374240 h 6735189"/>
              <a:gd name="connsiteX11" fmla="*/ 0 w 6858003"/>
              <a:gd name="connsiteY11" fmla="*/ 4229818 h 6735189"/>
              <a:gd name="connsiteX12" fmla="*/ 0 w 6858003"/>
              <a:gd name="connsiteY12" fmla="*/ 3571696 h 6735189"/>
              <a:gd name="connsiteX13" fmla="*/ 0 w 6858003"/>
              <a:gd name="connsiteY13" fmla="*/ 2095473 h 6735189"/>
              <a:gd name="connsiteX14" fmla="*/ 0 w 6858003"/>
              <a:gd name="connsiteY14" fmla="*/ 1951051 h 6735189"/>
              <a:gd name="connsiteX15" fmla="*/ 0 w 6858003"/>
              <a:gd name="connsiteY15" fmla="*/ 1292929 h 6735189"/>
              <a:gd name="connsiteX16" fmla="*/ 6858003 w 6858003"/>
              <a:gd name="connsiteY16" fmla="*/ 0 h 6735189"/>
              <a:gd name="connsiteX0" fmla="*/ 6858003 w 6858003"/>
              <a:gd name="connsiteY0" fmla="*/ 0 h 6735189"/>
              <a:gd name="connsiteX1" fmla="*/ 6858000 w 6858003"/>
              <a:gd name="connsiteY1" fmla="*/ 1951051 h 6735189"/>
              <a:gd name="connsiteX2" fmla="*/ 6858000 w 6858003"/>
              <a:gd name="connsiteY2" fmla="*/ 2095473 h 6735189"/>
              <a:gd name="connsiteX3" fmla="*/ 6858000 w 6858003"/>
              <a:gd name="connsiteY3" fmla="*/ 2554539 h 6735189"/>
              <a:gd name="connsiteX4" fmla="*/ 6858000 w 6858003"/>
              <a:gd name="connsiteY4" fmla="*/ 4229818 h 6735189"/>
              <a:gd name="connsiteX5" fmla="*/ 6858000 w 6858003"/>
              <a:gd name="connsiteY5" fmla="*/ 4374240 h 6735189"/>
              <a:gd name="connsiteX6" fmla="*/ 6858000 w 6858003"/>
              <a:gd name="connsiteY6" fmla="*/ 4456422 h 6735189"/>
              <a:gd name="connsiteX7" fmla="*/ 6858000 w 6858003"/>
              <a:gd name="connsiteY7" fmla="*/ 6735189 h 6735189"/>
              <a:gd name="connsiteX8" fmla="*/ 0 w 6858003"/>
              <a:gd name="connsiteY8" fmla="*/ 6735189 h 6735189"/>
              <a:gd name="connsiteX9" fmla="*/ 0 w 6858003"/>
              <a:gd name="connsiteY9" fmla="*/ 4456422 h 6735189"/>
              <a:gd name="connsiteX10" fmla="*/ 0 w 6858003"/>
              <a:gd name="connsiteY10" fmla="*/ 4374240 h 6735189"/>
              <a:gd name="connsiteX11" fmla="*/ 0 w 6858003"/>
              <a:gd name="connsiteY11" fmla="*/ 4229818 h 6735189"/>
              <a:gd name="connsiteX12" fmla="*/ 0 w 6858003"/>
              <a:gd name="connsiteY12" fmla="*/ 3571696 h 6735189"/>
              <a:gd name="connsiteX13" fmla="*/ 0 w 6858003"/>
              <a:gd name="connsiteY13" fmla="*/ 2095473 h 6735189"/>
              <a:gd name="connsiteX14" fmla="*/ 0 w 6858003"/>
              <a:gd name="connsiteY14" fmla="*/ 1951051 h 6735189"/>
              <a:gd name="connsiteX15" fmla="*/ 0 w 6858003"/>
              <a:gd name="connsiteY15" fmla="*/ 1292929 h 6735189"/>
              <a:gd name="connsiteX16" fmla="*/ 6858003 w 6858003"/>
              <a:gd name="connsiteY16" fmla="*/ 0 h 6735189"/>
              <a:gd name="connsiteX0" fmla="*/ 6858003 w 6858003"/>
              <a:gd name="connsiteY0" fmla="*/ 0 h 6735189"/>
              <a:gd name="connsiteX1" fmla="*/ 6858000 w 6858003"/>
              <a:gd name="connsiteY1" fmla="*/ 1951051 h 6735189"/>
              <a:gd name="connsiteX2" fmla="*/ 6858000 w 6858003"/>
              <a:gd name="connsiteY2" fmla="*/ 2095473 h 6735189"/>
              <a:gd name="connsiteX3" fmla="*/ 6858000 w 6858003"/>
              <a:gd name="connsiteY3" fmla="*/ 2554539 h 6735189"/>
              <a:gd name="connsiteX4" fmla="*/ 6858000 w 6858003"/>
              <a:gd name="connsiteY4" fmla="*/ 4229818 h 6735189"/>
              <a:gd name="connsiteX5" fmla="*/ 6858000 w 6858003"/>
              <a:gd name="connsiteY5" fmla="*/ 4374240 h 6735189"/>
              <a:gd name="connsiteX6" fmla="*/ 6858000 w 6858003"/>
              <a:gd name="connsiteY6" fmla="*/ 4456422 h 6735189"/>
              <a:gd name="connsiteX7" fmla="*/ 6858000 w 6858003"/>
              <a:gd name="connsiteY7" fmla="*/ 6735189 h 6735189"/>
              <a:gd name="connsiteX8" fmla="*/ 0 w 6858003"/>
              <a:gd name="connsiteY8" fmla="*/ 6735189 h 6735189"/>
              <a:gd name="connsiteX9" fmla="*/ 0 w 6858003"/>
              <a:gd name="connsiteY9" fmla="*/ 4456422 h 6735189"/>
              <a:gd name="connsiteX10" fmla="*/ 0 w 6858003"/>
              <a:gd name="connsiteY10" fmla="*/ 4374240 h 6735189"/>
              <a:gd name="connsiteX11" fmla="*/ 0 w 6858003"/>
              <a:gd name="connsiteY11" fmla="*/ 4229818 h 6735189"/>
              <a:gd name="connsiteX12" fmla="*/ 0 w 6858003"/>
              <a:gd name="connsiteY12" fmla="*/ 3571696 h 6735189"/>
              <a:gd name="connsiteX13" fmla="*/ 0 w 6858003"/>
              <a:gd name="connsiteY13" fmla="*/ 2095473 h 6735189"/>
              <a:gd name="connsiteX14" fmla="*/ 0 w 6858003"/>
              <a:gd name="connsiteY14" fmla="*/ 1951051 h 6735189"/>
              <a:gd name="connsiteX15" fmla="*/ 0 w 6858003"/>
              <a:gd name="connsiteY15" fmla="*/ 1292929 h 6735189"/>
              <a:gd name="connsiteX16" fmla="*/ 6858003 w 6858003"/>
              <a:gd name="connsiteY16" fmla="*/ 0 h 6735189"/>
              <a:gd name="connsiteX0" fmla="*/ 6858003 w 6858003"/>
              <a:gd name="connsiteY0" fmla="*/ 0 h 7431875"/>
              <a:gd name="connsiteX1" fmla="*/ 6858000 w 6858003"/>
              <a:gd name="connsiteY1" fmla="*/ 2647737 h 7431875"/>
              <a:gd name="connsiteX2" fmla="*/ 6858000 w 6858003"/>
              <a:gd name="connsiteY2" fmla="*/ 2792159 h 7431875"/>
              <a:gd name="connsiteX3" fmla="*/ 6858000 w 6858003"/>
              <a:gd name="connsiteY3" fmla="*/ 3251225 h 7431875"/>
              <a:gd name="connsiteX4" fmla="*/ 6858000 w 6858003"/>
              <a:gd name="connsiteY4" fmla="*/ 4926504 h 7431875"/>
              <a:gd name="connsiteX5" fmla="*/ 6858000 w 6858003"/>
              <a:gd name="connsiteY5" fmla="*/ 5070926 h 7431875"/>
              <a:gd name="connsiteX6" fmla="*/ 6858000 w 6858003"/>
              <a:gd name="connsiteY6" fmla="*/ 5153108 h 7431875"/>
              <a:gd name="connsiteX7" fmla="*/ 6858000 w 6858003"/>
              <a:gd name="connsiteY7" fmla="*/ 7431875 h 7431875"/>
              <a:gd name="connsiteX8" fmla="*/ 0 w 6858003"/>
              <a:gd name="connsiteY8" fmla="*/ 7431875 h 7431875"/>
              <a:gd name="connsiteX9" fmla="*/ 0 w 6858003"/>
              <a:gd name="connsiteY9" fmla="*/ 5153108 h 7431875"/>
              <a:gd name="connsiteX10" fmla="*/ 0 w 6858003"/>
              <a:gd name="connsiteY10" fmla="*/ 5070926 h 7431875"/>
              <a:gd name="connsiteX11" fmla="*/ 0 w 6858003"/>
              <a:gd name="connsiteY11" fmla="*/ 4926504 h 7431875"/>
              <a:gd name="connsiteX12" fmla="*/ 0 w 6858003"/>
              <a:gd name="connsiteY12" fmla="*/ 4268382 h 7431875"/>
              <a:gd name="connsiteX13" fmla="*/ 0 w 6858003"/>
              <a:gd name="connsiteY13" fmla="*/ 2792159 h 7431875"/>
              <a:gd name="connsiteX14" fmla="*/ 0 w 6858003"/>
              <a:gd name="connsiteY14" fmla="*/ 2647737 h 7431875"/>
              <a:gd name="connsiteX15" fmla="*/ 0 w 6858003"/>
              <a:gd name="connsiteY15" fmla="*/ 1989615 h 7431875"/>
              <a:gd name="connsiteX16" fmla="*/ 6858003 w 6858003"/>
              <a:gd name="connsiteY16" fmla="*/ 0 h 7431875"/>
              <a:gd name="connsiteX0" fmla="*/ 6872517 w 6872517"/>
              <a:gd name="connsiteY0" fmla="*/ 0 h 7431875"/>
              <a:gd name="connsiteX1" fmla="*/ 6872514 w 6872517"/>
              <a:gd name="connsiteY1" fmla="*/ 2647737 h 7431875"/>
              <a:gd name="connsiteX2" fmla="*/ 6872514 w 6872517"/>
              <a:gd name="connsiteY2" fmla="*/ 2792159 h 7431875"/>
              <a:gd name="connsiteX3" fmla="*/ 6872514 w 6872517"/>
              <a:gd name="connsiteY3" fmla="*/ 3251225 h 7431875"/>
              <a:gd name="connsiteX4" fmla="*/ 6872514 w 6872517"/>
              <a:gd name="connsiteY4" fmla="*/ 4926504 h 7431875"/>
              <a:gd name="connsiteX5" fmla="*/ 6872514 w 6872517"/>
              <a:gd name="connsiteY5" fmla="*/ 5070926 h 7431875"/>
              <a:gd name="connsiteX6" fmla="*/ 6872514 w 6872517"/>
              <a:gd name="connsiteY6" fmla="*/ 5153108 h 7431875"/>
              <a:gd name="connsiteX7" fmla="*/ 6872514 w 6872517"/>
              <a:gd name="connsiteY7" fmla="*/ 7431875 h 7431875"/>
              <a:gd name="connsiteX8" fmla="*/ 14514 w 6872517"/>
              <a:gd name="connsiteY8" fmla="*/ 7431875 h 7431875"/>
              <a:gd name="connsiteX9" fmla="*/ 14514 w 6872517"/>
              <a:gd name="connsiteY9" fmla="*/ 5153108 h 7431875"/>
              <a:gd name="connsiteX10" fmla="*/ 14514 w 6872517"/>
              <a:gd name="connsiteY10" fmla="*/ 5070926 h 7431875"/>
              <a:gd name="connsiteX11" fmla="*/ 14514 w 6872517"/>
              <a:gd name="connsiteY11" fmla="*/ 4926504 h 7431875"/>
              <a:gd name="connsiteX12" fmla="*/ 14514 w 6872517"/>
              <a:gd name="connsiteY12" fmla="*/ 4268382 h 7431875"/>
              <a:gd name="connsiteX13" fmla="*/ 14514 w 6872517"/>
              <a:gd name="connsiteY13" fmla="*/ 2792159 h 7431875"/>
              <a:gd name="connsiteX14" fmla="*/ 14514 w 6872517"/>
              <a:gd name="connsiteY14" fmla="*/ 2647737 h 7431875"/>
              <a:gd name="connsiteX15" fmla="*/ 0 w 6872517"/>
              <a:gd name="connsiteY15" fmla="*/ 480129 h 7431875"/>
              <a:gd name="connsiteX16" fmla="*/ 6872517 w 6872517"/>
              <a:gd name="connsiteY16" fmla="*/ 0 h 7431875"/>
              <a:gd name="connsiteX0" fmla="*/ 6858003 w 6858003"/>
              <a:gd name="connsiteY0" fmla="*/ 0 h 7431875"/>
              <a:gd name="connsiteX1" fmla="*/ 6858000 w 6858003"/>
              <a:gd name="connsiteY1" fmla="*/ 2647737 h 7431875"/>
              <a:gd name="connsiteX2" fmla="*/ 6858000 w 6858003"/>
              <a:gd name="connsiteY2" fmla="*/ 2792159 h 7431875"/>
              <a:gd name="connsiteX3" fmla="*/ 6858000 w 6858003"/>
              <a:gd name="connsiteY3" fmla="*/ 3251225 h 7431875"/>
              <a:gd name="connsiteX4" fmla="*/ 6858000 w 6858003"/>
              <a:gd name="connsiteY4" fmla="*/ 4926504 h 7431875"/>
              <a:gd name="connsiteX5" fmla="*/ 6858000 w 6858003"/>
              <a:gd name="connsiteY5" fmla="*/ 5070926 h 7431875"/>
              <a:gd name="connsiteX6" fmla="*/ 6858000 w 6858003"/>
              <a:gd name="connsiteY6" fmla="*/ 5153108 h 7431875"/>
              <a:gd name="connsiteX7" fmla="*/ 6858000 w 6858003"/>
              <a:gd name="connsiteY7" fmla="*/ 7431875 h 7431875"/>
              <a:gd name="connsiteX8" fmla="*/ 0 w 6858003"/>
              <a:gd name="connsiteY8" fmla="*/ 7431875 h 7431875"/>
              <a:gd name="connsiteX9" fmla="*/ 0 w 6858003"/>
              <a:gd name="connsiteY9" fmla="*/ 5153108 h 7431875"/>
              <a:gd name="connsiteX10" fmla="*/ 0 w 6858003"/>
              <a:gd name="connsiteY10" fmla="*/ 5070926 h 7431875"/>
              <a:gd name="connsiteX11" fmla="*/ 0 w 6858003"/>
              <a:gd name="connsiteY11" fmla="*/ 4926504 h 7431875"/>
              <a:gd name="connsiteX12" fmla="*/ 0 w 6858003"/>
              <a:gd name="connsiteY12" fmla="*/ 4268382 h 7431875"/>
              <a:gd name="connsiteX13" fmla="*/ 0 w 6858003"/>
              <a:gd name="connsiteY13" fmla="*/ 2792159 h 7431875"/>
              <a:gd name="connsiteX14" fmla="*/ 0 w 6858003"/>
              <a:gd name="connsiteY14" fmla="*/ 2647737 h 7431875"/>
              <a:gd name="connsiteX15" fmla="*/ 0 w 6858003"/>
              <a:gd name="connsiteY15" fmla="*/ 552701 h 7431875"/>
              <a:gd name="connsiteX16" fmla="*/ 6858003 w 6858003"/>
              <a:gd name="connsiteY16" fmla="*/ 0 h 7431875"/>
              <a:gd name="connsiteX0" fmla="*/ 6858003 w 6858003"/>
              <a:gd name="connsiteY0" fmla="*/ 0 h 7431875"/>
              <a:gd name="connsiteX1" fmla="*/ 6858000 w 6858003"/>
              <a:gd name="connsiteY1" fmla="*/ 2647737 h 7431875"/>
              <a:gd name="connsiteX2" fmla="*/ 6858000 w 6858003"/>
              <a:gd name="connsiteY2" fmla="*/ 2792159 h 7431875"/>
              <a:gd name="connsiteX3" fmla="*/ 6858000 w 6858003"/>
              <a:gd name="connsiteY3" fmla="*/ 3251225 h 7431875"/>
              <a:gd name="connsiteX4" fmla="*/ 6858000 w 6858003"/>
              <a:gd name="connsiteY4" fmla="*/ 4926504 h 7431875"/>
              <a:gd name="connsiteX5" fmla="*/ 6858000 w 6858003"/>
              <a:gd name="connsiteY5" fmla="*/ 5070926 h 7431875"/>
              <a:gd name="connsiteX6" fmla="*/ 6858000 w 6858003"/>
              <a:gd name="connsiteY6" fmla="*/ 5153108 h 7431875"/>
              <a:gd name="connsiteX7" fmla="*/ 6858000 w 6858003"/>
              <a:gd name="connsiteY7" fmla="*/ 7431875 h 7431875"/>
              <a:gd name="connsiteX8" fmla="*/ 0 w 6858003"/>
              <a:gd name="connsiteY8" fmla="*/ 7431875 h 7431875"/>
              <a:gd name="connsiteX9" fmla="*/ 0 w 6858003"/>
              <a:gd name="connsiteY9" fmla="*/ 5153108 h 7431875"/>
              <a:gd name="connsiteX10" fmla="*/ 0 w 6858003"/>
              <a:gd name="connsiteY10" fmla="*/ 5070926 h 7431875"/>
              <a:gd name="connsiteX11" fmla="*/ 0 w 6858003"/>
              <a:gd name="connsiteY11" fmla="*/ 4926504 h 7431875"/>
              <a:gd name="connsiteX12" fmla="*/ 0 w 6858003"/>
              <a:gd name="connsiteY12" fmla="*/ 4268382 h 7431875"/>
              <a:gd name="connsiteX13" fmla="*/ 0 w 6858003"/>
              <a:gd name="connsiteY13" fmla="*/ 2792159 h 7431875"/>
              <a:gd name="connsiteX14" fmla="*/ 0 w 6858003"/>
              <a:gd name="connsiteY14" fmla="*/ 552701 h 7431875"/>
              <a:gd name="connsiteX15" fmla="*/ 6858003 w 6858003"/>
              <a:gd name="connsiteY15" fmla="*/ 0 h 7431875"/>
              <a:gd name="connsiteX0" fmla="*/ 6858003 w 6858003"/>
              <a:gd name="connsiteY0" fmla="*/ 0 h 7431875"/>
              <a:gd name="connsiteX1" fmla="*/ 6858000 w 6858003"/>
              <a:gd name="connsiteY1" fmla="*/ 2647737 h 7431875"/>
              <a:gd name="connsiteX2" fmla="*/ 6858000 w 6858003"/>
              <a:gd name="connsiteY2" fmla="*/ 2792159 h 7431875"/>
              <a:gd name="connsiteX3" fmla="*/ 6858000 w 6858003"/>
              <a:gd name="connsiteY3" fmla="*/ 3251225 h 7431875"/>
              <a:gd name="connsiteX4" fmla="*/ 6858000 w 6858003"/>
              <a:gd name="connsiteY4" fmla="*/ 4926504 h 7431875"/>
              <a:gd name="connsiteX5" fmla="*/ 6858000 w 6858003"/>
              <a:gd name="connsiteY5" fmla="*/ 5070926 h 7431875"/>
              <a:gd name="connsiteX6" fmla="*/ 6858000 w 6858003"/>
              <a:gd name="connsiteY6" fmla="*/ 5153108 h 7431875"/>
              <a:gd name="connsiteX7" fmla="*/ 6858000 w 6858003"/>
              <a:gd name="connsiteY7" fmla="*/ 7431875 h 7431875"/>
              <a:gd name="connsiteX8" fmla="*/ 0 w 6858003"/>
              <a:gd name="connsiteY8" fmla="*/ 7431875 h 7431875"/>
              <a:gd name="connsiteX9" fmla="*/ 0 w 6858003"/>
              <a:gd name="connsiteY9" fmla="*/ 5153108 h 7431875"/>
              <a:gd name="connsiteX10" fmla="*/ 0 w 6858003"/>
              <a:gd name="connsiteY10" fmla="*/ 5070926 h 7431875"/>
              <a:gd name="connsiteX11" fmla="*/ 0 w 6858003"/>
              <a:gd name="connsiteY11" fmla="*/ 4926504 h 7431875"/>
              <a:gd name="connsiteX12" fmla="*/ 0 w 6858003"/>
              <a:gd name="connsiteY12" fmla="*/ 4268382 h 7431875"/>
              <a:gd name="connsiteX13" fmla="*/ 0 w 6858003"/>
              <a:gd name="connsiteY13" fmla="*/ 552701 h 7431875"/>
              <a:gd name="connsiteX14" fmla="*/ 6858003 w 6858003"/>
              <a:gd name="connsiteY14" fmla="*/ 0 h 7431875"/>
              <a:gd name="connsiteX0" fmla="*/ 6858003 w 6858003"/>
              <a:gd name="connsiteY0" fmla="*/ 0 h 7431875"/>
              <a:gd name="connsiteX1" fmla="*/ 6858000 w 6858003"/>
              <a:gd name="connsiteY1" fmla="*/ 2647737 h 7431875"/>
              <a:gd name="connsiteX2" fmla="*/ 6858000 w 6858003"/>
              <a:gd name="connsiteY2" fmla="*/ 2792159 h 7431875"/>
              <a:gd name="connsiteX3" fmla="*/ 6858000 w 6858003"/>
              <a:gd name="connsiteY3" fmla="*/ 3251225 h 7431875"/>
              <a:gd name="connsiteX4" fmla="*/ 6858000 w 6858003"/>
              <a:gd name="connsiteY4" fmla="*/ 4926504 h 7431875"/>
              <a:gd name="connsiteX5" fmla="*/ 6858000 w 6858003"/>
              <a:gd name="connsiteY5" fmla="*/ 5070926 h 7431875"/>
              <a:gd name="connsiteX6" fmla="*/ 6858000 w 6858003"/>
              <a:gd name="connsiteY6" fmla="*/ 5153108 h 7431875"/>
              <a:gd name="connsiteX7" fmla="*/ 6858000 w 6858003"/>
              <a:gd name="connsiteY7" fmla="*/ 7431875 h 7431875"/>
              <a:gd name="connsiteX8" fmla="*/ 0 w 6858003"/>
              <a:gd name="connsiteY8" fmla="*/ 7431875 h 7431875"/>
              <a:gd name="connsiteX9" fmla="*/ 0 w 6858003"/>
              <a:gd name="connsiteY9" fmla="*/ 5153108 h 7431875"/>
              <a:gd name="connsiteX10" fmla="*/ 0 w 6858003"/>
              <a:gd name="connsiteY10" fmla="*/ 5070926 h 7431875"/>
              <a:gd name="connsiteX11" fmla="*/ 0 w 6858003"/>
              <a:gd name="connsiteY11" fmla="*/ 4926504 h 7431875"/>
              <a:gd name="connsiteX12" fmla="*/ 0 w 6858003"/>
              <a:gd name="connsiteY12" fmla="*/ 552701 h 7431875"/>
              <a:gd name="connsiteX13" fmla="*/ 6858003 w 6858003"/>
              <a:gd name="connsiteY13" fmla="*/ 0 h 7431875"/>
              <a:gd name="connsiteX0" fmla="*/ 6858003 w 6858003"/>
              <a:gd name="connsiteY0" fmla="*/ 0 h 7431875"/>
              <a:gd name="connsiteX1" fmla="*/ 6858000 w 6858003"/>
              <a:gd name="connsiteY1" fmla="*/ 2647737 h 7431875"/>
              <a:gd name="connsiteX2" fmla="*/ 6858000 w 6858003"/>
              <a:gd name="connsiteY2" fmla="*/ 2792159 h 7431875"/>
              <a:gd name="connsiteX3" fmla="*/ 6858000 w 6858003"/>
              <a:gd name="connsiteY3" fmla="*/ 3251225 h 7431875"/>
              <a:gd name="connsiteX4" fmla="*/ 6858000 w 6858003"/>
              <a:gd name="connsiteY4" fmla="*/ 4926504 h 7431875"/>
              <a:gd name="connsiteX5" fmla="*/ 6858000 w 6858003"/>
              <a:gd name="connsiteY5" fmla="*/ 5070926 h 7431875"/>
              <a:gd name="connsiteX6" fmla="*/ 6858000 w 6858003"/>
              <a:gd name="connsiteY6" fmla="*/ 5153108 h 7431875"/>
              <a:gd name="connsiteX7" fmla="*/ 6858000 w 6858003"/>
              <a:gd name="connsiteY7" fmla="*/ 7431875 h 7431875"/>
              <a:gd name="connsiteX8" fmla="*/ 0 w 6858003"/>
              <a:gd name="connsiteY8" fmla="*/ 7431875 h 7431875"/>
              <a:gd name="connsiteX9" fmla="*/ 0 w 6858003"/>
              <a:gd name="connsiteY9" fmla="*/ 5153108 h 7431875"/>
              <a:gd name="connsiteX10" fmla="*/ 0 w 6858003"/>
              <a:gd name="connsiteY10" fmla="*/ 5070926 h 7431875"/>
              <a:gd name="connsiteX11" fmla="*/ 0 w 6858003"/>
              <a:gd name="connsiteY11" fmla="*/ 552701 h 7431875"/>
              <a:gd name="connsiteX12" fmla="*/ 6858003 w 6858003"/>
              <a:gd name="connsiteY12" fmla="*/ 0 h 7431875"/>
              <a:gd name="connsiteX0" fmla="*/ 6858003 w 6858003"/>
              <a:gd name="connsiteY0" fmla="*/ 0 h 7431875"/>
              <a:gd name="connsiteX1" fmla="*/ 6858000 w 6858003"/>
              <a:gd name="connsiteY1" fmla="*/ 2647737 h 7431875"/>
              <a:gd name="connsiteX2" fmla="*/ 6858000 w 6858003"/>
              <a:gd name="connsiteY2" fmla="*/ 2792159 h 7431875"/>
              <a:gd name="connsiteX3" fmla="*/ 6858000 w 6858003"/>
              <a:gd name="connsiteY3" fmla="*/ 3251225 h 7431875"/>
              <a:gd name="connsiteX4" fmla="*/ 6858000 w 6858003"/>
              <a:gd name="connsiteY4" fmla="*/ 4926504 h 7431875"/>
              <a:gd name="connsiteX5" fmla="*/ 6858000 w 6858003"/>
              <a:gd name="connsiteY5" fmla="*/ 5070926 h 7431875"/>
              <a:gd name="connsiteX6" fmla="*/ 6858000 w 6858003"/>
              <a:gd name="connsiteY6" fmla="*/ 5153108 h 7431875"/>
              <a:gd name="connsiteX7" fmla="*/ 6858000 w 6858003"/>
              <a:gd name="connsiteY7" fmla="*/ 7431875 h 7431875"/>
              <a:gd name="connsiteX8" fmla="*/ 0 w 6858003"/>
              <a:gd name="connsiteY8" fmla="*/ 7431875 h 7431875"/>
              <a:gd name="connsiteX9" fmla="*/ 0 w 6858003"/>
              <a:gd name="connsiteY9" fmla="*/ 5153108 h 7431875"/>
              <a:gd name="connsiteX10" fmla="*/ 0 w 6858003"/>
              <a:gd name="connsiteY10" fmla="*/ 552701 h 7431875"/>
              <a:gd name="connsiteX11" fmla="*/ 6858003 w 6858003"/>
              <a:gd name="connsiteY11" fmla="*/ 0 h 7431875"/>
              <a:gd name="connsiteX0" fmla="*/ 6858003 w 6858003"/>
              <a:gd name="connsiteY0" fmla="*/ 0 h 7431875"/>
              <a:gd name="connsiteX1" fmla="*/ 6858000 w 6858003"/>
              <a:gd name="connsiteY1" fmla="*/ 2647737 h 7431875"/>
              <a:gd name="connsiteX2" fmla="*/ 6858000 w 6858003"/>
              <a:gd name="connsiteY2" fmla="*/ 2792159 h 7431875"/>
              <a:gd name="connsiteX3" fmla="*/ 6858000 w 6858003"/>
              <a:gd name="connsiteY3" fmla="*/ 3251225 h 7431875"/>
              <a:gd name="connsiteX4" fmla="*/ 6858000 w 6858003"/>
              <a:gd name="connsiteY4" fmla="*/ 4926504 h 7431875"/>
              <a:gd name="connsiteX5" fmla="*/ 6858000 w 6858003"/>
              <a:gd name="connsiteY5" fmla="*/ 5070926 h 7431875"/>
              <a:gd name="connsiteX6" fmla="*/ 6858000 w 6858003"/>
              <a:gd name="connsiteY6" fmla="*/ 5153108 h 7431875"/>
              <a:gd name="connsiteX7" fmla="*/ 6858000 w 6858003"/>
              <a:gd name="connsiteY7" fmla="*/ 7431875 h 7431875"/>
              <a:gd name="connsiteX8" fmla="*/ 0 w 6858003"/>
              <a:gd name="connsiteY8" fmla="*/ 7431875 h 7431875"/>
              <a:gd name="connsiteX9" fmla="*/ 0 w 6858003"/>
              <a:gd name="connsiteY9" fmla="*/ 552701 h 7431875"/>
              <a:gd name="connsiteX10" fmla="*/ 6858003 w 6858003"/>
              <a:gd name="connsiteY10" fmla="*/ 0 h 7431875"/>
              <a:gd name="connsiteX0" fmla="*/ 6858003 w 6858003"/>
              <a:gd name="connsiteY0" fmla="*/ 0 h 7431875"/>
              <a:gd name="connsiteX1" fmla="*/ 6858000 w 6858003"/>
              <a:gd name="connsiteY1" fmla="*/ 2647737 h 7431875"/>
              <a:gd name="connsiteX2" fmla="*/ 6858000 w 6858003"/>
              <a:gd name="connsiteY2" fmla="*/ 2792159 h 7431875"/>
              <a:gd name="connsiteX3" fmla="*/ 6858000 w 6858003"/>
              <a:gd name="connsiteY3" fmla="*/ 3251225 h 7431875"/>
              <a:gd name="connsiteX4" fmla="*/ 6858000 w 6858003"/>
              <a:gd name="connsiteY4" fmla="*/ 4926504 h 7431875"/>
              <a:gd name="connsiteX5" fmla="*/ 6858000 w 6858003"/>
              <a:gd name="connsiteY5" fmla="*/ 5070926 h 7431875"/>
              <a:gd name="connsiteX6" fmla="*/ 6858000 w 6858003"/>
              <a:gd name="connsiteY6" fmla="*/ 7431875 h 7431875"/>
              <a:gd name="connsiteX7" fmla="*/ 0 w 6858003"/>
              <a:gd name="connsiteY7" fmla="*/ 7431875 h 7431875"/>
              <a:gd name="connsiteX8" fmla="*/ 0 w 6858003"/>
              <a:gd name="connsiteY8" fmla="*/ 552701 h 7431875"/>
              <a:gd name="connsiteX9" fmla="*/ 6858003 w 6858003"/>
              <a:gd name="connsiteY9" fmla="*/ 0 h 7431875"/>
              <a:gd name="connsiteX0" fmla="*/ 6858003 w 6858003"/>
              <a:gd name="connsiteY0" fmla="*/ 0 h 7431875"/>
              <a:gd name="connsiteX1" fmla="*/ 6858000 w 6858003"/>
              <a:gd name="connsiteY1" fmla="*/ 2647737 h 7431875"/>
              <a:gd name="connsiteX2" fmla="*/ 6858000 w 6858003"/>
              <a:gd name="connsiteY2" fmla="*/ 2792159 h 7431875"/>
              <a:gd name="connsiteX3" fmla="*/ 6858000 w 6858003"/>
              <a:gd name="connsiteY3" fmla="*/ 3251225 h 7431875"/>
              <a:gd name="connsiteX4" fmla="*/ 6858000 w 6858003"/>
              <a:gd name="connsiteY4" fmla="*/ 4926504 h 7431875"/>
              <a:gd name="connsiteX5" fmla="*/ 6858000 w 6858003"/>
              <a:gd name="connsiteY5" fmla="*/ 7431875 h 7431875"/>
              <a:gd name="connsiteX6" fmla="*/ 0 w 6858003"/>
              <a:gd name="connsiteY6" fmla="*/ 7431875 h 7431875"/>
              <a:gd name="connsiteX7" fmla="*/ 0 w 6858003"/>
              <a:gd name="connsiteY7" fmla="*/ 552701 h 7431875"/>
              <a:gd name="connsiteX8" fmla="*/ 6858003 w 6858003"/>
              <a:gd name="connsiteY8" fmla="*/ 0 h 7431875"/>
              <a:gd name="connsiteX0" fmla="*/ 6858003 w 6858003"/>
              <a:gd name="connsiteY0" fmla="*/ 0 h 7431875"/>
              <a:gd name="connsiteX1" fmla="*/ 6858000 w 6858003"/>
              <a:gd name="connsiteY1" fmla="*/ 2647737 h 7431875"/>
              <a:gd name="connsiteX2" fmla="*/ 6858000 w 6858003"/>
              <a:gd name="connsiteY2" fmla="*/ 2792159 h 7431875"/>
              <a:gd name="connsiteX3" fmla="*/ 6858000 w 6858003"/>
              <a:gd name="connsiteY3" fmla="*/ 3251225 h 7431875"/>
              <a:gd name="connsiteX4" fmla="*/ 6858000 w 6858003"/>
              <a:gd name="connsiteY4" fmla="*/ 7431875 h 7431875"/>
              <a:gd name="connsiteX5" fmla="*/ 0 w 6858003"/>
              <a:gd name="connsiteY5" fmla="*/ 7431875 h 7431875"/>
              <a:gd name="connsiteX6" fmla="*/ 0 w 6858003"/>
              <a:gd name="connsiteY6" fmla="*/ 552701 h 7431875"/>
              <a:gd name="connsiteX7" fmla="*/ 6858003 w 6858003"/>
              <a:gd name="connsiteY7" fmla="*/ 0 h 7431875"/>
              <a:gd name="connsiteX0" fmla="*/ 6858003 w 6858003"/>
              <a:gd name="connsiteY0" fmla="*/ 0 h 7431875"/>
              <a:gd name="connsiteX1" fmla="*/ 6858000 w 6858003"/>
              <a:gd name="connsiteY1" fmla="*/ 2647737 h 7431875"/>
              <a:gd name="connsiteX2" fmla="*/ 6858000 w 6858003"/>
              <a:gd name="connsiteY2" fmla="*/ 2792159 h 7431875"/>
              <a:gd name="connsiteX3" fmla="*/ 6858000 w 6858003"/>
              <a:gd name="connsiteY3" fmla="*/ 7431875 h 7431875"/>
              <a:gd name="connsiteX4" fmla="*/ 0 w 6858003"/>
              <a:gd name="connsiteY4" fmla="*/ 7431875 h 7431875"/>
              <a:gd name="connsiteX5" fmla="*/ 0 w 6858003"/>
              <a:gd name="connsiteY5" fmla="*/ 552701 h 7431875"/>
              <a:gd name="connsiteX6" fmla="*/ 6858003 w 6858003"/>
              <a:gd name="connsiteY6" fmla="*/ 0 h 7431875"/>
              <a:gd name="connsiteX0" fmla="*/ 6858003 w 6858003"/>
              <a:gd name="connsiteY0" fmla="*/ 0 h 7431875"/>
              <a:gd name="connsiteX1" fmla="*/ 6858000 w 6858003"/>
              <a:gd name="connsiteY1" fmla="*/ 2647737 h 7431875"/>
              <a:gd name="connsiteX2" fmla="*/ 6858000 w 6858003"/>
              <a:gd name="connsiteY2" fmla="*/ 7431875 h 7431875"/>
              <a:gd name="connsiteX3" fmla="*/ 0 w 6858003"/>
              <a:gd name="connsiteY3" fmla="*/ 7431875 h 7431875"/>
              <a:gd name="connsiteX4" fmla="*/ 0 w 6858003"/>
              <a:gd name="connsiteY4" fmla="*/ 552701 h 7431875"/>
              <a:gd name="connsiteX5" fmla="*/ 6858003 w 6858003"/>
              <a:gd name="connsiteY5" fmla="*/ 0 h 7431875"/>
              <a:gd name="connsiteX0" fmla="*/ 6872517 w 6872517"/>
              <a:gd name="connsiteY0" fmla="*/ 42385 h 6879174"/>
              <a:gd name="connsiteX1" fmla="*/ 6858000 w 6872517"/>
              <a:gd name="connsiteY1" fmla="*/ 2095036 h 6879174"/>
              <a:gd name="connsiteX2" fmla="*/ 6858000 w 6872517"/>
              <a:gd name="connsiteY2" fmla="*/ 6879174 h 6879174"/>
              <a:gd name="connsiteX3" fmla="*/ 0 w 6872517"/>
              <a:gd name="connsiteY3" fmla="*/ 6879174 h 6879174"/>
              <a:gd name="connsiteX4" fmla="*/ 0 w 6872517"/>
              <a:gd name="connsiteY4" fmla="*/ 0 h 6879174"/>
              <a:gd name="connsiteX5" fmla="*/ 6872517 w 6872517"/>
              <a:gd name="connsiteY5" fmla="*/ 42385 h 6879174"/>
              <a:gd name="connsiteX0" fmla="*/ 6872520 w 6872520"/>
              <a:gd name="connsiteY0" fmla="*/ 0 h 6880332"/>
              <a:gd name="connsiteX1" fmla="*/ 6858000 w 6872520"/>
              <a:gd name="connsiteY1" fmla="*/ 2096194 h 6880332"/>
              <a:gd name="connsiteX2" fmla="*/ 6858000 w 6872520"/>
              <a:gd name="connsiteY2" fmla="*/ 6880332 h 6880332"/>
              <a:gd name="connsiteX3" fmla="*/ 0 w 6872520"/>
              <a:gd name="connsiteY3" fmla="*/ 6880332 h 6880332"/>
              <a:gd name="connsiteX4" fmla="*/ 0 w 6872520"/>
              <a:gd name="connsiteY4" fmla="*/ 1158 h 6880332"/>
              <a:gd name="connsiteX5" fmla="*/ 6872520 w 6872520"/>
              <a:gd name="connsiteY5" fmla="*/ 0 h 6880332"/>
              <a:gd name="connsiteX0" fmla="*/ 6872520 w 6872520"/>
              <a:gd name="connsiteY0" fmla="*/ 0 h 6880332"/>
              <a:gd name="connsiteX1" fmla="*/ 6858000 w 6872520"/>
              <a:gd name="connsiteY1" fmla="*/ 2096194 h 6880332"/>
              <a:gd name="connsiteX2" fmla="*/ 6858000 w 6872520"/>
              <a:gd name="connsiteY2" fmla="*/ 6880332 h 6880332"/>
              <a:gd name="connsiteX3" fmla="*/ 0 w 6872520"/>
              <a:gd name="connsiteY3" fmla="*/ 6880332 h 6880332"/>
              <a:gd name="connsiteX4" fmla="*/ 0 w 6872520"/>
              <a:gd name="connsiteY4" fmla="*/ 1158 h 6880332"/>
              <a:gd name="connsiteX5" fmla="*/ 6872520 w 6872520"/>
              <a:gd name="connsiteY5" fmla="*/ 0 h 6880332"/>
              <a:gd name="connsiteX0" fmla="*/ 6843491 w 6858000"/>
              <a:gd name="connsiteY0" fmla="*/ 202042 h 6879174"/>
              <a:gd name="connsiteX1" fmla="*/ 6858000 w 6858000"/>
              <a:gd name="connsiteY1" fmla="*/ 2095036 h 6879174"/>
              <a:gd name="connsiteX2" fmla="*/ 6858000 w 6858000"/>
              <a:gd name="connsiteY2" fmla="*/ 6879174 h 6879174"/>
              <a:gd name="connsiteX3" fmla="*/ 0 w 6858000"/>
              <a:gd name="connsiteY3" fmla="*/ 6879174 h 6879174"/>
              <a:gd name="connsiteX4" fmla="*/ 0 w 6858000"/>
              <a:gd name="connsiteY4" fmla="*/ 0 h 6879174"/>
              <a:gd name="connsiteX5" fmla="*/ 6843491 w 6858000"/>
              <a:gd name="connsiteY5" fmla="*/ 202042 h 6879174"/>
              <a:gd name="connsiteX0" fmla="*/ 6843491 w 6858000"/>
              <a:gd name="connsiteY0" fmla="*/ 202042 h 6879174"/>
              <a:gd name="connsiteX1" fmla="*/ 6858000 w 6858000"/>
              <a:gd name="connsiteY1" fmla="*/ 2095036 h 6879174"/>
              <a:gd name="connsiteX2" fmla="*/ 6858000 w 6858000"/>
              <a:gd name="connsiteY2" fmla="*/ 6879174 h 6879174"/>
              <a:gd name="connsiteX3" fmla="*/ 0 w 6858000"/>
              <a:gd name="connsiteY3" fmla="*/ 6879174 h 6879174"/>
              <a:gd name="connsiteX4" fmla="*/ 0 w 6858000"/>
              <a:gd name="connsiteY4" fmla="*/ 0 h 6879174"/>
              <a:gd name="connsiteX5" fmla="*/ 6843491 w 6858000"/>
              <a:gd name="connsiteY5" fmla="*/ 202042 h 6879174"/>
              <a:gd name="connsiteX0" fmla="*/ 6843491 w 6858000"/>
              <a:gd name="connsiteY0" fmla="*/ 202042 h 6879174"/>
              <a:gd name="connsiteX1" fmla="*/ 6858000 w 6858000"/>
              <a:gd name="connsiteY1" fmla="*/ 2095036 h 6879174"/>
              <a:gd name="connsiteX2" fmla="*/ 6858000 w 6858000"/>
              <a:gd name="connsiteY2" fmla="*/ 6879174 h 6879174"/>
              <a:gd name="connsiteX3" fmla="*/ 0 w 6858000"/>
              <a:gd name="connsiteY3" fmla="*/ 6879174 h 6879174"/>
              <a:gd name="connsiteX4" fmla="*/ 0 w 6858000"/>
              <a:gd name="connsiteY4" fmla="*/ 0 h 6879174"/>
              <a:gd name="connsiteX5" fmla="*/ 6843491 w 6858000"/>
              <a:gd name="connsiteY5" fmla="*/ 202042 h 6879174"/>
              <a:gd name="connsiteX0" fmla="*/ 6856191 w 6858000"/>
              <a:gd name="connsiteY0" fmla="*/ 214742 h 6879174"/>
              <a:gd name="connsiteX1" fmla="*/ 6858000 w 6858000"/>
              <a:gd name="connsiteY1" fmla="*/ 2095036 h 6879174"/>
              <a:gd name="connsiteX2" fmla="*/ 6858000 w 6858000"/>
              <a:gd name="connsiteY2" fmla="*/ 6879174 h 6879174"/>
              <a:gd name="connsiteX3" fmla="*/ 0 w 6858000"/>
              <a:gd name="connsiteY3" fmla="*/ 6879174 h 6879174"/>
              <a:gd name="connsiteX4" fmla="*/ 0 w 6858000"/>
              <a:gd name="connsiteY4" fmla="*/ 0 h 6879174"/>
              <a:gd name="connsiteX5" fmla="*/ 6856191 w 6858000"/>
              <a:gd name="connsiteY5" fmla="*/ 214742 h 6879174"/>
              <a:gd name="connsiteX0" fmla="*/ 6856191 w 6858000"/>
              <a:gd name="connsiteY0" fmla="*/ 209979 h 6879174"/>
              <a:gd name="connsiteX1" fmla="*/ 6858000 w 6858000"/>
              <a:gd name="connsiteY1" fmla="*/ 2095036 h 6879174"/>
              <a:gd name="connsiteX2" fmla="*/ 6858000 w 6858000"/>
              <a:gd name="connsiteY2" fmla="*/ 6879174 h 6879174"/>
              <a:gd name="connsiteX3" fmla="*/ 0 w 6858000"/>
              <a:gd name="connsiteY3" fmla="*/ 6879174 h 6879174"/>
              <a:gd name="connsiteX4" fmla="*/ 0 w 6858000"/>
              <a:gd name="connsiteY4" fmla="*/ 0 h 6879174"/>
              <a:gd name="connsiteX5" fmla="*/ 6856191 w 6858000"/>
              <a:gd name="connsiteY5" fmla="*/ 209979 h 6879174"/>
              <a:gd name="connsiteX0" fmla="*/ 6868891 w 6868891"/>
              <a:gd name="connsiteY0" fmla="*/ 197279 h 6879174"/>
              <a:gd name="connsiteX1" fmla="*/ 6858000 w 6868891"/>
              <a:gd name="connsiteY1" fmla="*/ 2095036 h 6879174"/>
              <a:gd name="connsiteX2" fmla="*/ 6858000 w 6868891"/>
              <a:gd name="connsiteY2" fmla="*/ 6879174 h 6879174"/>
              <a:gd name="connsiteX3" fmla="*/ 0 w 6868891"/>
              <a:gd name="connsiteY3" fmla="*/ 6879174 h 6879174"/>
              <a:gd name="connsiteX4" fmla="*/ 0 w 6868891"/>
              <a:gd name="connsiteY4" fmla="*/ 0 h 6879174"/>
              <a:gd name="connsiteX5" fmla="*/ 6868891 w 6868891"/>
              <a:gd name="connsiteY5" fmla="*/ 197279 h 6879174"/>
              <a:gd name="connsiteX0" fmla="*/ 6868891 w 7721392"/>
              <a:gd name="connsiteY0" fmla="*/ 197279 h 6879174"/>
              <a:gd name="connsiteX1" fmla="*/ 6858000 w 7721392"/>
              <a:gd name="connsiteY1" fmla="*/ 6879174 h 6879174"/>
              <a:gd name="connsiteX2" fmla="*/ 0 w 7721392"/>
              <a:gd name="connsiteY2" fmla="*/ 6879174 h 6879174"/>
              <a:gd name="connsiteX3" fmla="*/ 0 w 7721392"/>
              <a:gd name="connsiteY3" fmla="*/ 0 h 6879174"/>
              <a:gd name="connsiteX4" fmla="*/ 6868891 w 7721392"/>
              <a:gd name="connsiteY4" fmla="*/ 197279 h 6879174"/>
              <a:gd name="connsiteX0" fmla="*/ 6868891 w 7373946"/>
              <a:gd name="connsiteY0" fmla="*/ 197279 h 6879174"/>
              <a:gd name="connsiteX1" fmla="*/ 6858000 w 7373946"/>
              <a:gd name="connsiteY1" fmla="*/ 6879174 h 6879174"/>
              <a:gd name="connsiteX2" fmla="*/ 0 w 7373946"/>
              <a:gd name="connsiteY2" fmla="*/ 6879174 h 6879174"/>
              <a:gd name="connsiteX3" fmla="*/ 0 w 7373946"/>
              <a:gd name="connsiteY3" fmla="*/ 0 h 6879174"/>
              <a:gd name="connsiteX4" fmla="*/ 6868891 w 7373946"/>
              <a:gd name="connsiteY4" fmla="*/ 197279 h 6879174"/>
              <a:gd name="connsiteX0" fmla="*/ 6868891 w 8182025"/>
              <a:gd name="connsiteY0" fmla="*/ 197279 h 6879174"/>
              <a:gd name="connsiteX1" fmla="*/ 6858000 w 8182025"/>
              <a:gd name="connsiteY1" fmla="*/ 6879174 h 6879174"/>
              <a:gd name="connsiteX2" fmla="*/ 0 w 8182025"/>
              <a:gd name="connsiteY2" fmla="*/ 6879174 h 6879174"/>
              <a:gd name="connsiteX3" fmla="*/ 0 w 8182025"/>
              <a:gd name="connsiteY3" fmla="*/ 0 h 6879174"/>
              <a:gd name="connsiteX4" fmla="*/ 6868891 w 8182025"/>
              <a:gd name="connsiteY4" fmla="*/ 197279 h 6879174"/>
              <a:gd name="connsiteX0" fmla="*/ 6868891 w 8182025"/>
              <a:gd name="connsiteY0" fmla="*/ 197279 h 6879174"/>
              <a:gd name="connsiteX1" fmla="*/ 6858000 w 8182025"/>
              <a:gd name="connsiteY1" fmla="*/ 6879174 h 6879174"/>
              <a:gd name="connsiteX2" fmla="*/ 0 w 8182025"/>
              <a:gd name="connsiteY2" fmla="*/ 6879174 h 6879174"/>
              <a:gd name="connsiteX3" fmla="*/ 0 w 8182025"/>
              <a:gd name="connsiteY3" fmla="*/ 0 h 6879174"/>
              <a:gd name="connsiteX4" fmla="*/ 6868891 w 8182025"/>
              <a:gd name="connsiteY4" fmla="*/ 197279 h 6879174"/>
              <a:gd name="connsiteX0" fmla="*/ 6868891 w 8182025"/>
              <a:gd name="connsiteY0" fmla="*/ 197279 h 6879174"/>
              <a:gd name="connsiteX1" fmla="*/ 6858000 w 8182025"/>
              <a:gd name="connsiteY1" fmla="*/ 6879174 h 6879174"/>
              <a:gd name="connsiteX2" fmla="*/ 0 w 8182025"/>
              <a:gd name="connsiteY2" fmla="*/ 6879174 h 6879174"/>
              <a:gd name="connsiteX3" fmla="*/ 0 w 8182025"/>
              <a:gd name="connsiteY3" fmla="*/ 0 h 6879174"/>
              <a:gd name="connsiteX4" fmla="*/ 6868891 w 8182025"/>
              <a:gd name="connsiteY4" fmla="*/ 197279 h 6879174"/>
              <a:gd name="connsiteX0" fmla="*/ 6868891 w 8182025"/>
              <a:gd name="connsiteY0" fmla="*/ 197279 h 6879174"/>
              <a:gd name="connsiteX1" fmla="*/ 6858000 w 8182025"/>
              <a:gd name="connsiteY1" fmla="*/ 6879174 h 6879174"/>
              <a:gd name="connsiteX2" fmla="*/ 0 w 8182025"/>
              <a:gd name="connsiteY2" fmla="*/ 6879174 h 6879174"/>
              <a:gd name="connsiteX3" fmla="*/ 0 w 8182025"/>
              <a:gd name="connsiteY3" fmla="*/ 0 h 6879174"/>
              <a:gd name="connsiteX4" fmla="*/ 6868891 w 8182025"/>
              <a:gd name="connsiteY4" fmla="*/ 197279 h 6879174"/>
              <a:gd name="connsiteX0" fmla="*/ 6868891 w 7374082"/>
              <a:gd name="connsiteY0" fmla="*/ 197279 h 7217839"/>
              <a:gd name="connsiteX1" fmla="*/ 6858000 w 7374082"/>
              <a:gd name="connsiteY1" fmla="*/ 6879174 h 7217839"/>
              <a:gd name="connsiteX2" fmla="*/ 0 w 7374082"/>
              <a:gd name="connsiteY2" fmla="*/ 6879174 h 7217839"/>
              <a:gd name="connsiteX3" fmla="*/ 0 w 7374082"/>
              <a:gd name="connsiteY3" fmla="*/ 0 h 7217839"/>
              <a:gd name="connsiteX4" fmla="*/ 6868891 w 7374082"/>
              <a:gd name="connsiteY4" fmla="*/ 197279 h 7217839"/>
              <a:gd name="connsiteX0" fmla="*/ 6868891 w 7513044"/>
              <a:gd name="connsiteY0" fmla="*/ 197279 h 6879174"/>
              <a:gd name="connsiteX1" fmla="*/ 6858000 w 7513044"/>
              <a:gd name="connsiteY1" fmla="*/ 6879174 h 6879174"/>
              <a:gd name="connsiteX2" fmla="*/ 0 w 7513044"/>
              <a:gd name="connsiteY2" fmla="*/ 6879174 h 6879174"/>
              <a:gd name="connsiteX3" fmla="*/ 0 w 7513044"/>
              <a:gd name="connsiteY3" fmla="*/ 0 h 6879174"/>
              <a:gd name="connsiteX4" fmla="*/ 6868891 w 7513044"/>
              <a:gd name="connsiteY4" fmla="*/ 197279 h 6879174"/>
              <a:gd name="connsiteX0" fmla="*/ 6868891 w 7374082"/>
              <a:gd name="connsiteY0" fmla="*/ 197279 h 6879174"/>
              <a:gd name="connsiteX1" fmla="*/ 6858000 w 7374082"/>
              <a:gd name="connsiteY1" fmla="*/ 6879174 h 6879174"/>
              <a:gd name="connsiteX2" fmla="*/ 0 w 7374082"/>
              <a:gd name="connsiteY2" fmla="*/ 6879174 h 6879174"/>
              <a:gd name="connsiteX3" fmla="*/ 0 w 7374082"/>
              <a:gd name="connsiteY3" fmla="*/ 0 h 6879174"/>
              <a:gd name="connsiteX4" fmla="*/ 6868891 w 7374082"/>
              <a:gd name="connsiteY4" fmla="*/ 197279 h 6879174"/>
              <a:gd name="connsiteX0" fmla="*/ 6868891 w 6868891"/>
              <a:gd name="connsiteY0" fmla="*/ 197279 h 6879174"/>
              <a:gd name="connsiteX1" fmla="*/ 6858000 w 6868891"/>
              <a:gd name="connsiteY1" fmla="*/ 6879174 h 6879174"/>
              <a:gd name="connsiteX2" fmla="*/ 0 w 6868891"/>
              <a:gd name="connsiteY2" fmla="*/ 6879174 h 6879174"/>
              <a:gd name="connsiteX3" fmla="*/ 0 w 6868891"/>
              <a:gd name="connsiteY3" fmla="*/ 0 h 6879174"/>
              <a:gd name="connsiteX4" fmla="*/ 6868891 w 6868891"/>
              <a:gd name="connsiteY4" fmla="*/ 197279 h 6879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68891" h="6879174">
                <a:moveTo>
                  <a:pt x="6868891" y="197279"/>
                </a:moveTo>
                <a:cubicBezTo>
                  <a:pt x="6865263" y="1808265"/>
                  <a:pt x="6858000" y="6879174"/>
                  <a:pt x="6858000" y="6879174"/>
                </a:cubicBezTo>
                <a:lnTo>
                  <a:pt x="0" y="6879174"/>
                </a:lnTo>
                <a:lnTo>
                  <a:pt x="0" y="0"/>
                </a:lnTo>
                <a:cubicBezTo>
                  <a:pt x="2329546" y="1257529"/>
                  <a:pt x="4524837" y="1741029"/>
                  <a:pt x="6868891" y="197279"/>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80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2" name="矩形 71"/>
          <p:cNvSpPr/>
          <p:nvPr/>
        </p:nvSpPr>
        <p:spPr>
          <a:xfrm>
            <a:off x="4671463" y="3332065"/>
            <a:ext cx="462805" cy="433547"/>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a:latin typeface="微软雅黑" panose="020B0503020204020204" pitchFamily="34" charset="-122"/>
                <a:ea typeface="微软雅黑" panose="020B0503020204020204" pitchFamily="34" charset="-122"/>
                <a:sym typeface="微软雅黑" panose="020B0503020204020204" pitchFamily="34" charset="-122"/>
              </a:rPr>
              <a:t>1</a:t>
            </a:r>
            <a:endParaRPr lang="zh-CN" altLang="en-US" sz="14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3" name="矩形 72"/>
          <p:cNvSpPr/>
          <p:nvPr/>
        </p:nvSpPr>
        <p:spPr>
          <a:xfrm>
            <a:off x="5340092" y="3279987"/>
            <a:ext cx="2698175" cy="5232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CN" altLang="en-US" sz="2800"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研究背景与意义</a:t>
            </a:r>
          </a:p>
        </p:txBody>
      </p:sp>
      <p:sp>
        <p:nvSpPr>
          <p:cNvPr id="74" name="矩形 73"/>
          <p:cNvSpPr/>
          <p:nvPr/>
        </p:nvSpPr>
        <p:spPr>
          <a:xfrm>
            <a:off x="4675928" y="3975115"/>
            <a:ext cx="462805" cy="4335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a:latin typeface="微软雅黑" panose="020B0503020204020204" pitchFamily="34" charset="-122"/>
                <a:ea typeface="微软雅黑" panose="020B0503020204020204" pitchFamily="34" charset="-122"/>
                <a:sym typeface="微软雅黑" panose="020B0503020204020204" pitchFamily="34" charset="-122"/>
              </a:rPr>
              <a:t>2</a:t>
            </a:r>
            <a:endParaRPr lang="zh-CN" altLang="en-US" sz="14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5" name="矩形 74"/>
          <p:cNvSpPr/>
          <p:nvPr/>
        </p:nvSpPr>
        <p:spPr>
          <a:xfrm>
            <a:off x="5340091" y="3908439"/>
            <a:ext cx="2698175" cy="5232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CN" altLang="en-US" sz="2800" b="1" dirty="0">
                <a:solidFill>
                  <a:schemeClr val="accent1"/>
                </a:solidFill>
                <a:latin typeface="微软雅黑" panose="020B0503020204020204" pitchFamily="34" charset="-122"/>
                <a:ea typeface="微软雅黑" panose="020B0503020204020204" pitchFamily="34" charset="-122"/>
                <a:sym typeface="微软雅黑" panose="020B0503020204020204" pitchFamily="34" charset="-122"/>
              </a:rPr>
              <a:t>国内外研究现状</a:t>
            </a:r>
          </a:p>
        </p:txBody>
      </p:sp>
      <p:sp>
        <p:nvSpPr>
          <p:cNvPr id="24" name="文本框 23">
            <a:extLst>
              <a:ext uri="{FF2B5EF4-FFF2-40B4-BE49-F238E27FC236}">
                <a16:creationId xmlns:a16="http://schemas.microsoft.com/office/drawing/2014/main" id="{8F1422A7-7A7C-476D-A7B7-3AA70DACB57F}"/>
              </a:ext>
            </a:extLst>
          </p:cNvPr>
          <p:cNvSpPr txBox="1"/>
          <p:nvPr/>
        </p:nvSpPr>
        <p:spPr>
          <a:xfrm>
            <a:off x="4630881" y="2339252"/>
            <a:ext cx="3034805" cy="523220"/>
          </a:xfrm>
          <a:prstGeom prst="rect">
            <a:avLst/>
          </a:prstGeom>
          <a:solidFill>
            <a:schemeClr val="bg1">
              <a:alpha val="0"/>
            </a:schemeClr>
          </a:solidFill>
        </p:spPr>
        <p:txBody>
          <a:bodyPr wrap="none">
            <a:spAutoFit/>
          </a:bodyPr>
          <a:lstStyle>
            <a:lvl1pPr eaLnBrk="0" hangingPunct="0">
              <a:defRPr sz="2800" b="1">
                <a:solidFill>
                  <a:schemeClr val="accent1"/>
                </a:solidFill>
                <a:latin typeface="微软雅黑" pitchFamily="34" charset="-122"/>
                <a:ea typeface="微软雅黑" pitchFamily="34" charset="-122"/>
                <a:cs typeface="+mj-cs"/>
              </a:defRPr>
            </a:lvl1pPr>
            <a:lvl2pPr algn="r" eaLnBrk="0" hangingPunct="0">
              <a:defRPr sz="2000" b="1">
                <a:solidFill>
                  <a:srgbClr val="404040"/>
                </a:solidFill>
                <a:latin typeface="微软雅黑" panose="020B0503020204020204" pitchFamily="34" charset="-122"/>
                <a:ea typeface="微软雅黑" panose="020B0503020204020204" pitchFamily="34" charset="-122"/>
              </a:defRPr>
            </a:lvl2pPr>
            <a:lvl3pPr algn="r" eaLnBrk="0" hangingPunct="0">
              <a:defRPr sz="2000" b="1">
                <a:solidFill>
                  <a:srgbClr val="404040"/>
                </a:solidFill>
                <a:latin typeface="微软雅黑" panose="020B0503020204020204" pitchFamily="34" charset="-122"/>
                <a:ea typeface="微软雅黑" panose="020B0503020204020204" pitchFamily="34" charset="-122"/>
              </a:defRPr>
            </a:lvl3pPr>
            <a:lvl4pPr algn="r" eaLnBrk="0" hangingPunct="0">
              <a:defRPr sz="2000" b="1">
                <a:solidFill>
                  <a:srgbClr val="404040"/>
                </a:solidFill>
                <a:latin typeface="微软雅黑" panose="020B0503020204020204" pitchFamily="34" charset="-122"/>
                <a:ea typeface="微软雅黑" panose="020B0503020204020204" pitchFamily="34" charset="-122"/>
              </a:defRPr>
            </a:lvl4pPr>
            <a:lvl5pPr algn="r" eaLnBrk="0" hangingPunct="0">
              <a:defRPr sz="2000" b="1">
                <a:solidFill>
                  <a:srgbClr val="404040"/>
                </a:solidFill>
                <a:latin typeface="微软雅黑" panose="020B0503020204020204" pitchFamily="34" charset="-122"/>
                <a:ea typeface="微软雅黑" panose="020B0503020204020204" pitchFamily="34" charset="-122"/>
              </a:defRPr>
            </a:lvl5pPr>
            <a:lvl6pPr marL="457200" algn="r" fontAlgn="base">
              <a:spcBef>
                <a:spcPct val="0"/>
              </a:spcBef>
              <a:spcAft>
                <a:spcPct val="0"/>
              </a:spcAft>
              <a:defRPr>
                <a:latin typeface="Arial" charset="0"/>
                <a:ea typeface="宋体" charset="-122"/>
              </a:defRPr>
            </a:lvl6pPr>
            <a:lvl7pPr marL="914400" algn="r" fontAlgn="base">
              <a:spcBef>
                <a:spcPct val="0"/>
              </a:spcBef>
              <a:spcAft>
                <a:spcPct val="0"/>
              </a:spcAft>
              <a:defRPr>
                <a:latin typeface="Arial" charset="0"/>
                <a:ea typeface="宋体" charset="-122"/>
              </a:defRPr>
            </a:lvl7pPr>
            <a:lvl8pPr marL="1371600" algn="r" fontAlgn="base">
              <a:spcBef>
                <a:spcPct val="0"/>
              </a:spcBef>
              <a:spcAft>
                <a:spcPct val="0"/>
              </a:spcAft>
              <a:defRPr>
                <a:latin typeface="Arial" charset="0"/>
                <a:ea typeface="宋体" charset="-122"/>
              </a:defRPr>
            </a:lvl8pPr>
            <a:lvl9pPr marL="1828800" algn="r" fontAlgn="base">
              <a:spcBef>
                <a:spcPct val="0"/>
              </a:spcBef>
              <a:spcAft>
                <a:spcPct val="0"/>
              </a:spcAft>
              <a:defRPr>
                <a:latin typeface="Arial" charset="0"/>
                <a:ea typeface="宋体" charset="-122"/>
              </a:defRPr>
            </a:lvl9pPr>
          </a:lstStyle>
          <a:p>
            <a:r>
              <a:rPr lang="zh-CN" altLang="en-US" dirty="0">
                <a:sym typeface="微软雅黑" panose="020B0503020204020204" pitchFamily="34" charset="-122"/>
              </a:rPr>
              <a:t>目录 </a:t>
            </a:r>
            <a:r>
              <a:rPr lang="en-US" altLang="zh-CN" dirty="0">
                <a:sym typeface="微软雅黑" panose="020B0503020204020204" pitchFamily="34" charset="-122"/>
              </a:rPr>
              <a:t>| CONTENT</a:t>
            </a:r>
          </a:p>
        </p:txBody>
      </p:sp>
      <p:pic>
        <p:nvPicPr>
          <p:cNvPr id="6" name="图片 5">
            <a:extLst>
              <a:ext uri="{FF2B5EF4-FFF2-40B4-BE49-F238E27FC236}">
                <a16:creationId xmlns:a16="http://schemas.microsoft.com/office/drawing/2014/main" id="{09EE75FE-57B9-4B19-A48E-2D71A740ADC4}"/>
              </a:ext>
            </a:extLst>
          </p:cNvPr>
          <p:cNvPicPr>
            <a:picLocks/>
          </p:cNvPicPr>
          <p:nvPr/>
        </p:nvPicPr>
        <p:blipFill>
          <a:blip r:embed="rId4" cstate="print">
            <a:extLst>
              <a:ext uri="{28A0092B-C50C-407E-A947-70E740481C1C}">
                <a14:useLocalDpi xmlns:a14="http://schemas.microsoft.com/office/drawing/2010/main" val="0"/>
              </a:ext>
            </a:extLst>
          </a:blip>
          <a:stretch>
            <a:fillRect/>
          </a:stretch>
        </p:blipFill>
        <p:spPr>
          <a:xfrm>
            <a:off x="5449784" y="825500"/>
            <a:ext cx="1397000" cy="1397000"/>
          </a:xfrm>
          <a:prstGeom prst="rect">
            <a:avLst/>
          </a:prstGeom>
        </p:spPr>
      </p:pic>
      <p:sp>
        <p:nvSpPr>
          <p:cNvPr id="5" name="矩形 4">
            <a:extLst>
              <a:ext uri="{FF2B5EF4-FFF2-40B4-BE49-F238E27FC236}">
                <a16:creationId xmlns:a16="http://schemas.microsoft.com/office/drawing/2014/main" id="{10442AF5-D41B-668C-6432-AE9EBB4BB33B}"/>
              </a:ext>
            </a:extLst>
          </p:cNvPr>
          <p:cNvSpPr/>
          <p:nvPr/>
        </p:nvSpPr>
        <p:spPr>
          <a:xfrm>
            <a:off x="4671535" y="4603735"/>
            <a:ext cx="462805" cy="433547"/>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a:latin typeface="微软雅黑" panose="020B0503020204020204" pitchFamily="34" charset="-122"/>
                <a:ea typeface="微软雅黑" panose="020B0503020204020204" pitchFamily="34" charset="-122"/>
                <a:sym typeface="微软雅黑" panose="020B0503020204020204" pitchFamily="34" charset="-122"/>
              </a:rPr>
              <a:t>3</a:t>
            </a:r>
            <a:endParaRPr lang="zh-CN" altLang="en-US" sz="14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 name="矩形 6">
            <a:extLst>
              <a:ext uri="{FF2B5EF4-FFF2-40B4-BE49-F238E27FC236}">
                <a16:creationId xmlns:a16="http://schemas.microsoft.com/office/drawing/2014/main" id="{77D08FB1-C8EF-DB8E-F3EC-3FE811B198A8}"/>
              </a:ext>
            </a:extLst>
          </p:cNvPr>
          <p:cNvSpPr/>
          <p:nvPr/>
        </p:nvSpPr>
        <p:spPr>
          <a:xfrm>
            <a:off x="5335698" y="4537059"/>
            <a:ext cx="3416320" cy="5232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CN" altLang="en-US" sz="2800"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研究内容与技术路线</a:t>
            </a:r>
          </a:p>
        </p:txBody>
      </p:sp>
      <p:sp>
        <p:nvSpPr>
          <p:cNvPr id="8" name="矩形 7">
            <a:extLst>
              <a:ext uri="{FF2B5EF4-FFF2-40B4-BE49-F238E27FC236}">
                <a16:creationId xmlns:a16="http://schemas.microsoft.com/office/drawing/2014/main" id="{C3DD7907-A74C-B2F0-A8E2-926CF3E11FC9}"/>
              </a:ext>
            </a:extLst>
          </p:cNvPr>
          <p:cNvSpPr/>
          <p:nvPr/>
        </p:nvSpPr>
        <p:spPr>
          <a:xfrm>
            <a:off x="4671535" y="5206582"/>
            <a:ext cx="462805" cy="433547"/>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a:latin typeface="微软雅黑" panose="020B0503020204020204" pitchFamily="34" charset="-122"/>
                <a:ea typeface="微软雅黑" panose="020B0503020204020204" pitchFamily="34" charset="-122"/>
                <a:sym typeface="微软雅黑" panose="020B0503020204020204" pitchFamily="34" charset="-122"/>
              </a:rPr>
              <a:t>4</a:t>
            </a:r>
            <a:endParaRPr lang="zh-CN" altLang="en-US" sz="14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9" name="矩形 8">
            <a:extLst>
              <a:ext uri="{FF2B5EF4-FFF2-40B4-BE49-F238E27FC236}">
                <a16:creationId xmlns:a16="http://schemas.microsoft.com/office/drawing/2014/main" id="{C023DCF3-5BE2-C393-C8C9-14EBEE62BF47}"/>
              </a:ext>
            </a:extLst>
          </p:cNvPr>
          <p:cNvSpPr/>
          <p:nvPr/>
        </p:nvSpPr>
        <p:spPr>
          <a:xfrm>
            <a:off x="5335698" y="5139906"/>
            <a:ext cx="3057247" cy="5232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CN" altLang="en-US" sz="2800"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论文工作安排计划</a:t>
            </a:r>
          </a:p>
        </p:txBody>
      </p:sp>
      <p:sp>
        <p:nvSpPr>
          <p:cNvPr id="10" name="矩形 9">
            <a:extLst>
              <a:ext uri="{FF2B5EF4-FFF2-40B4-BE49-F238E27FC236}">
                <a16:creationId xmlns:a16="http://schemas.microsoft.com/office/drawing/2014/main" id="{D7D03873-BAA6-39F1-E33D-7336CFCA1D6A}"/>
              </a:ext>
            </a:extLst>
          </p:cNvPr>
          <p:cNvSpPr/>
          <p:nvPr/>
        </p:nvSpPr>
        <p:spPr>
          <a:xfrm>
            <a:off x="4671463" y="5842983"/>
            <a:ext cx="462805" cy="433547"/>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a:latin typeface="微软雅黑" panose="020B0503020204020204" pitchFamily="34" charset="-122"/>
                <a:ea typeface="微软雅黑" panose="020B0503020204020204" pitchFamily="34" charset="-122"/>
                <a:sym typeface="微软雅黑" panose="020B0503020204020204" pitchFamily="34" charset="-122"/>
              </a:rPr>
              <a:t>5</a:t>
            </a:r>
            <a:endParaRPr lang="zh-CN" altLang="en-US" sz="14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1" name="矩形 10">
            <a:extLst>
              <a:ext uri="{FF2B5EF4-FFF2-40B4-BE49-F238E27FC236}">
                <a16:creationId xmlns:a16="http://schemas.microsoft.com/office/drawing/2014/main" id="{7F1A02C6-5EED-139D-E953-8E0FE53ED433}"/>
              </a:ext>
            </a:extLst>
          </p:cNvPr>
          <p:cNvSpPr/>
          <p:nvPr/>
        </p:nvSpPr>
        <p:spPr>
          <a:xfrm>
            <a:off x="5335626" y="5776307"/>
            <a:ext cx="2339102" cy="5232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CN" altLang="en-US" sz="2800"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主要参考文献</a:t>
            </a:r>
          </a:p>
        </p:txBody>
      </p:sp>
    </p:spTree>
    <p:extLst>
      <p:ext uri="{BB962C8B-B14F-4D97-AF65-F5344CB8AC3E}">
        <p14:creationId xmlns:p14="http://schemas.microsoft.com/office/powerpoint/2010/main" val="3536203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直接连接符 9"/>
          <p:cNvCxnSpPr/>
          <p:nvPr/>
        </p:nvCxnSpPr>
        <p:spPr>
          <a:xfrm>
            <a:off x="-1523999" y="6413500"/>
            <a:ext cx="504031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5627690" y="6413500"/>
            <a:ext cx="5040313" cy="0"/>
          </a:xfrm>
          <a:prstGeom prst="line">
            <a:avLst/>
          </a:prstGeom>
        </p:spPr>
        <p:style>
          <a:lnRef idx="1">
            <a:schemeClr val="accent1"/>
          </a:lnRef>
          <a:fillRef idx="0">
            <a:schemeClr val="accent1"/>
          </a:fillRef>
          <a:effectRef idx="0">
            <a:schemeClr val="accent1"/>
          </a:effectRef>
          <a:fontRef idx="minor">
            <a:schemeClr val="tx1"/>
          </a:fontRef>
        </p:style>
      </p:cxnSp>
      <p:sp>
        <p:nvSpPr>
          <p:cNvPr id="4" name="内容占位符 2"/>
          <p:cNvSpPr>
            <a:spLocks noGrp="1"/>
          </p:cNvSpPr>
          <p:nvPr>
            <p:ph idx="1"/>
          </p:nvPr>
        </p:nvSpPr>
        <p:spPr>
          <a:xfrm>
            <a:off x="735170" y="386048"/>
            <a:ext cx="10515600" cy="542291"/>
          </a:xfrm>
        </p:spPr>
        <p:txBody>
          <a:bodyPr/>
          <a:lstStyle/>
          <a:p>
            <a:pPr marL="0" indent="0">
              <a:buNone/>
            </a:pPr>
            <a:r>
              <a:rPr lang="zh-CN" altLang="en-US" b="1" dirty="0">
                <a:latin typeface="微软雅黑" panose="020B0503020204020204" pitchFamily="34" charset="-122"/>
                <a:ea typeface="微软雅黑" panose="020B0503020204020204" pitchFamily="34" charset="-122"/>
                <a:cs typeface="Microsoft YaHei Bold" panose="020B0503020204020204" charset="-122"/>
              </a:rPr>
              <a:t>二、国内外研究现状</a:t>
            </a:r>
          </a:p>
        </p:txBody>
      </p:sp>
      <p:sp>
        <p:nvSpPr>
          <p:cNvPr id="13" name="矩形 12">
            <a:extLst>
              <a:ext uri="{FF2B5EF4-FFF2-40B4-BE49-F238E27FC236}">
                <a16:creationId xmlns:a16="http://schemas.microsoft.com/office/drawing/2014/main" id="{EBEB8F9D-36E9-7E6E-856A-DAF328C38C79}"/>
              </a:ext>
            </a:extLst>
          </p:cNvPr>
          <p:cNvSpPr/>
          <p:nvPr/>
        </p:nvSpPr>
        <p:spPr>
          <a:xfrm>
            <a:off x="171338" y="3176956"/>
            <a:ext cx="1835882" cy="770576"/>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zh-CN" altLang="en-US" sz="1400" dirty="0">
                <a:latin typeface="黑体" panose="02010609060101010101" pitchFamily="49" charset="-122"/>
                <a:ea typeface="黑体" panose="02010609060101010101" pitchFamily="49" charset="-122"/>
              </a:rPr>
              <a:t>面向视觉基础模型的</a:t>
            </a:r>
            <a:endParaRPr lang="en-US" altLang="zh-CN" sz="1400" dirty="0">
              <a:latin typeface="黑体" panose="02010609060101010101" pitchFamily="49" charset="-122"/>
              <a:ea typeface="黑体" panose="02010609060101010101" pitchFamily="49" charset="-122"/>
            </a:endParaRPr>
          </a:p>
          <a:p>
            <a:pPr algn="ctr"/>
            <a:r>
              <a:rPr lang="zh-CN" altLang="en-US" sz="1400" dirty="0">
                <a:latin typeface="黑体" panose="02010609060101010101" pitchFamily="49" charset="-122"/>
                <a:ea typeface="黑体" panose="02010609060101010101" pitchFamily="49" charset="-122"/>
              </a:rPr>
              <a:t>对抗样本生成方法</a:t>
            </a:r>
          </a:p>
        </p:txBody>
      </p:sp>
      <p:sp>
        <p:nvSpPr>
          <p:cNvPr id="14" name="矩形 13">
            <a:extLst>
              <a:ext uri="{FF2B5EF4-FFF2-40B4-BE49-F238E27FC236}">
                <a16:creationId xmlns:a16="http://schemas.microsoft.com/office/drawing/2014/main" id="{EB8A9B5F-76A0-EDB6-6B3E-9D2562867DF9}"/>
              </a:ext>
            </a:extLst>
          </p:cNvPr>
          <p:cNvSpPr/>
          <p:nvPr/>
        </p:nvSpPr>
        <p:spPr>
          <a:xfrm>
            <a:off x="2524113" y="1863314"/>
            <a:ext cx="1488578" cy="620392"/>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zh-CN" altLang="en-US" sz="1400" dirty="0">
                <a:latin typeface="黑体" panose="02010609060101010101" pitchFamily="49" charset="-122"/>
                <a:ea typeface="黑体" panose="02010609060101010101" pitchFamily="49" charset="-122"/>
              </a:rPr>
              <a:t>视觉模态</a:t>
            </a:r>
            <a:endParaRPr lang="en-US" altLang="zh-CN" sz="1400" dirty="0">
              <a:latin typeface="黑体" panose="02010609060101010101" pitchFamily="49" charset="-122"/>
              <a:ea typeface="黑体" panose="02010609060101010101" pitchFamily="49" charset="-122"/>
            </a:endParaRPr>
          </a:p>
          <a:p>
            <a:pPr algn="ctr"/>
            <a:r>
              <a:rPr lang="zh-CN" altLang="en-US" sz="1400" dirty="0">
                <a:latin typeface="黑体" panose="02010609060101010101" pitchFamily="49" charset="-122"/>
                <a:ea typeface="黑体" panose="02010609060101010101" pitchFamily="49" charset="-122"/>
              </a:rPr>
              <a:t>对抗样本生成</a:t>
            </a:r>
          </a:p>
        </p:txBody>
      </p:sp>
      <p:sp>
        <p:nvSpPr>
          <p:cNvPr id="15" name="矩形 14">
            <a:extLst>
              <a:ext uri="{FF2B5EF4-FFF2-40B4-BE49-F238E27FC236}">
                <a16:creationId xmlns:a16="http://schemas.microsoft.com/office/drawing/2014/main" id="{6B532CDA-2810-7A65-5617-96C8B19914BF}"/>
              </a:ext>
            </a:extLst>
          </p:cNvPr>
          <p:cNvSpPr/>
          <p:nvPr/>
        </p:nvSpPr>
        <p:spPr>
          <a:xfrm>
            <a:off x="2524113" y="4527945"/>
            <a:ext cx="1488579" cy="676657"/>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zh-CN" altLang="en-US" sz="1400" dirty="0">
                <a:latin typeface="黑体" panose="02010609060101010101" pitchFamily="49" charset="-122"/>
                <a:ea typeface="黑体" panose="02010609060101010101" pitchFamily="49" charset="-122"/>
              </a:rPr>
              <a:t>视觉语言模态</a:t>
            </a:r>
            <a:endParaRPr lang="en-US" altLang="zh-CN" sz="1400" dirty="0">
              <a:latin typeface="黑体" panose="02010609060101010101" pitchFamily="49" charset="-122"/>
              <a:ea typeface="黑体" panose="02010609060101010101" pitchFamily="49" charset="-122"/>
            </a:endParaRPr>
          </a:p>
          <a:p>
            <a:pPr algn="ctr"/>
            <a:r>
              <a:rPr lang="zh-CN" altLang="en-US" sz="1400" dirty="0">
                <a:latin typeface="黑体" panose="02010609060101010101" pitchFamily="49" charset="-122"/>
                <a:ea typeface="黑体" panose="02010609060101010101" pitchFamily="49" charset="-122"/>
              </a:rPr>
              <a:t>对抗样本生成</a:t>
            </a:r>
          </a:p>
        </p:txBody>
      </p:sp>
      <p:cxnSp>
        <p:nvCxnSpPr>
          <p:cNvPr id="16" name="连接符: 肘形 15">
            <a:extLst>
              <a:ext uri="{FF2B5EF4-FFF2-40B4-BE49-F238E27FC236}">
                <a16:creationId xmlns:a16="http://schemas.microsoft.com/office/drawing/2014/main" id="{863E7F45-4B4E-BD79-9AEC-F4747165E8D8}"/>
              </a:ext>
            </a:extLst>
          </p:cNvPr>
          <p:cNvCxnSpPr>
            <a:cxnSpLocks/>
            <a:stCxn id="13" idx="3"/>
            <a:endCxn id="14" idx="1"/>
          </p:cNvCxnSpPr>
          <p:nvPr/>
        </p:nvCxnSpPr>
        <p:spPr>
          <a:xfrm flipV="1">
            <a:off x="2007220" y="2173510"/>
            <a:ext cx="516893" cy="1388734"/>
          </a:xfrm>
          <a:prstGeom prst="bentConnector3">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7" name="连接符: 肘形 16">
            <a:extLst>
              <a:ext uri="{FF2B5EF4-FFF2-40B4-BE49-F238E27FC236}">
                <a16:creationId xmlns:a16="http://schemas.microsoft.com/office/drawing/2014/main" id="{0471BE75-3918-D7DB-8EEB-2C8938BFF736}"/>
              </a:ext>
            </a:extLst>
          </p:cNvPr>
          <p:cNvCxnSpPr>
            <a:cxnSpLocks/>
            <a:stCxn id="13" idx="3"/>
            <a:endCxn id="15" idx="1"/>
          </p:cNvCxnSpPr>
          <p:nvPr/>
        </p:nvCxnSpPr>
        <p:spPr>
          <a:xfrm>
            <a:off x="2007220" y="3562244"/>
            <a:ext cx="516893" cy="1304030"/>
          </a:xfrm>
          <a:prstGeom prst="bentConnector3">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1" name="箭头: 左右 20">
            <a:extLst>
              <a:ext uri="{FF2B5EF4-FFF2-40B4-BE49-F238E27FC236}">
                <a16:creationId xmlns:a16="http://schemas.microsoft.com/office/drawing/2014/main" id="{245BDD2F-E458-B2E8-6688-5A1B6B26825F}"/>
              </a:ext>
            </a:extLst>
          </p:cNvPr>
          <p:cNvSpPr/>
          <p:nvPr/>
        </p:nvSpPr>
        <p:spPr>
          <a:xfrm>
            <a:off x="4072742" y="4680421"/>
            <a:ext cx="731469" cy="371704"/>
          </a:xfrm>
          <a:prstGeom prst="leftRightArrow">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3" name="图片 22">
            <a:extLst>
              <a:ext uri="{FF2B5EF4-FFF2-40B4-BE49-F238E27FC236}">
                <a16:creationId xmlns:a16="http://schemas.microsoft.com/office/drawing/2014/main" id="{53487D8B-E82B-17BA-D6AE-B3CED762EDE3}"/>
              </a:ext>
            </a:extLst>
          </p:cNvPr>
          <p:cNvPicPr>
            <a:picLocks noChangeAspect="1"/>
          </p:cNvPicPr>
          <p:nvPr/>
        </p:nvPicPr>
        <p:blipFill>
          <a:blip r:embed="rId3"/>
          <a:stretch>
            <a:fillRect/>
          </a:stretch>
        </p:blipFill>
        <p:spPr>
          <a:xfrm>
            <a:off x="4864261" y="3849797"/>
            <a:ext cx="4146383" cy="1455817"/>
          </a:xfrm>
          <a:prstGeom prst="rect">
            <a:avLst/>
          </a:prstGeom>
        </p:spPr>
      </p:pic>
      <p:sp>
        <p:nvSpPr>
          <p:cNvPr id="35" name="文本框 34">
            <a:extLst>
              <a:ext uri="{FF2B5EF4-FFF2-40B4-BE49-F238E27FC236}">
                <a16:creationId xmlns:a16="http://schemas.microsoft.com/office/drawing/2014/main" id="{3EE642D3-04E7-FEFB-5FE0-35718237A58B}"/>
              </a:ext>
            </a:extLst>
          </p:cNvPr>
          <p:cNvSpPr txBox="1"/>
          <p:nvPr/>
        </p:nvSpPr>
        <p:spPr>
          <a:xfrm>
            <a:off x="6538352" y="3971744"/>
            <a:ext cx="794413" cy="600164"/>
          </a:xfrm>
          <a:prstGeom prst="rect">
            <a:avLst/>
          </a:prstGeom>
          <a:solidFill>
            <a:schemeClr val="bg1"/>
          </a:solidFill>
        </p:spPr>
        <p:txBody>
          <a:bodyPr wrap="square" rtlCol="0">
            <a:spAutoFit/>
          </a:bodyPr>
          <a:lstStyle/>
          <a:p>
            <a:r>
              <a:rPr lang="zh-CN" altLang="en-US" sz="1100" dirty="0">
                <a:latin typeface="黑体" panose="02010609060101010101" pitchFamily="49" charset="-122"/>
                <a:ea typeface="黑体" panose="02010609060101010101" pitchFamily="49" charset="-122"/>
              </a:rPr>
              <a:t>视觉语言模态对抗样本生成</a:t>
            </a:r>
          </a:p>
        </p:txBody>
      </p:sp>
      <p:sp>
        <p:nvSpPr>
          <p:cNvPr id="36" name="文本框 35">
            <a:extLst>
              <a:ext uri="{FF2B5EF4-FFF2-40B4-BE49-F238E27FC236}">
                <a16:creationId xmlns:a16="http://schemas.microsoft.com/office/drawing/2014/main" id="{8FB10168-A99D-6868-A919-E1BE97FF2BED}"/>
              </a:ext>
            </a:extLst>
          </p:cNvPr>
          <p:cNvSpPr txBox="1"/>
          <p:nvPr/>
        </p:nvSpPr>
        <p:spPr>
          <a:xfrm>
            <a:off x="5414326" y="5431823"/>
            <a:ext cx="3046251" cy="369332"/>
          </a:xfrm>
          <a:prstGeom prst="rect">
            <a:avLst/>
          </a:prstGeom>
          <a:noFill/>
        </p:spPr>
        <p:txBody>
          <a:bodyPr wrap="square" rtlCol="0">
            <a:spAutoFit/>
          </a:bodyPr>
          <a:lstStyle/>
          <a:p>
            <a:pPr algn="ctr"/>
            <a:r>
              <a:rPr lang="zh-CN" altLang="en-US" dirty="0">
                <a:latin typeface="黑体" panose="02010609060101010101" pitchFamily="49" charset="-122"/>
                <a:ea typeface="黑体" panose="02010609060101010101" pitchFamily="49" charset="-122"/>
              </a:rPr>
              <a:t>对图像和文本均进行扰动</a:t>
            </a:r>
          </a:p>
        </p:txBody>
      </p:sp>
      <p:sp>
        <p:nvSpPr>
          <p:cNvPr id="37" name="箭头: 左右 36">
            <a:extLst>
              <a:ext uri="{FF2B5EF4-FFF2-40B4-BE49-F238E27FC236}">
                <a16:creationId xmlns:a16="http://schemas.microsoft.com/office/drawing/2014/main" id="{E6F8F03A-0468-4BCC-9042-51769C224950}"/>
              </a:ext>
            </a:extLst>
          </p:cNvPr>
          <p:cNvSpPr/>
          <p:nvPr/>
        </p:nvSpPr>
        <p:spPr>
          <a:xfrm>
            <a:off x="4072742" y="1987658"/>
            <a:ext cx="731469" cy="371704"/>
          </a:xfrm>
          <a:prstGeom prst="leftRightArrow">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9" name="图片 38">
            <a:extLst>
              <a:ext uri="{FF2B5EF4-FFF2-40B4-BE49-F238E27FC236}">
                <a16:creationId xmlns:a16="http://schemas.microsoft.com/office/drawing/2014/main" id="{4B034C96-4E6E-691D-A257-7F1A738529D8}"/>
              </a:ext>
            </a:extLst>
          </p:cNvPr>
          <p:cNvPicPr>
            <a:picLocks noChangeAspect="1"/>
          </p:cNvPicPr>
          <p:nvPr/>
        </p:nvPicPr>
        <p:blipFill>
          <a:blip r:embed="rId4"/>
          <a:stretch>
            <a:fillRect/>
          </a:stretch>
        </p:blipFill>
        <p:spPr>
          <a:xfrm>
            <a:off x="4864261" y="1223483"/>
            <a:ext cx="4146383" cy="1385737"/>
          </a:xfrm>
          <a:prstGeom prst="rect">
            <a:avLst/>
          </a:prstGeom>
        </p:spPr>
      </p:pic>
      <p:sp>
        <p:nvSpPr>
          <p:cNvPr id="40" name="文本框 39">
            <a:extLst>
              <a:ext uri="{FF2B5EF4-FFF2-40B4-BE49-F238E27FC236}">
                <a16:creationId xmlns:a16="http://schemas.microsoft.com/office/drawing/2014/main" id="{4DFB4245-123F-E3FE-4D50-0F9D195ADBDD}"/>
              </a:ext>
            </a:extLst>
          </p:cNvPr>
          <p:cNvSpPr txBox="1"/>
          <p:nvPr/>
        </p:nvSpPr>
        <p:spPr>
          <a:xfrm>
            <a:off x="5411368" y="2735743"/>
            <a:ext cx="3046251" cy="369332"/>
          </a:xfrm>
          <a:prstGeom prst="rect">
            <a:avLst/>
          </a:prstGeom>
          <a:noFill/>
        </p:spPr>
        <p:txBody>
          <a:bodyPr wrap="square" rtlCol="0">
            <a:spAutoFit/>
          </a:bodyPr>
          <a:lstStyle/>
          <a:p>
            <a:pPr algn="ctr"/>
            <a:r>
              <a:rPr lang="zh-CN" altLang="en-US" dirty="0">
                <a:latin typeface="黑体" panose="02010609060101010101" pitchFamily="49" charset="-122"/>
                <a:ea typeface="黑体" panose="02010609060101010101" pitchFamily="49" charset="-122"/>
              </a:rPr>
              <a:t>仅扰动图像</a:t>
            </a:r>
          </a:p>
        </p:txBody>
      </p:sp>
      <p:sp>
        <p:nvSpPr>
          <p:cNvPr id="41" name="文本框 40">
            <a:extLst>
              <a:ext uri="{FF2B5EF4-FFF2-40B4-BE49-F238E27FC236}">
                <a16:creationId xmlns:a16="http://schemas.microsoft.com/office/drawing/2014/main" id="{0B0E92F0-F8A3-32CE-FF48-8F6365FCB1BB}"/>
              </a:ext>
            </a:extLst>
          </p:cNvPr>
          <p:cNvSpPr txBox="1"/>
          <p:nvPr/>
        </p:nvSpPr>
        <p:spPr>
          <a:xfrm>
            <a:off x="6536222" y="1288611"/>
            <a:ext cx="796544" cy="600164"/>
          </a:xfrm>
          <a:prstGeom prst="rect">
            <a:avLst/>
          </a:prstGeom>
          <a:solidFill>
            <a:schemeClr val="bg1"/>
          </a:solidFill>
        </p:spPr>
        <p:txBody>
          <a:bodyPr wrap="square" rtlCol="0">
            <a:spAutoFit/>
          </a:bodyPr>
          <a:lstStyle/>
          <a:p>
            <a:pPr algn="ctr"/>
            <a:r>
              <a:rPr lang="zh-CN" altLang="en-US" sz="1100" dirty="0">
                <a:latin typeface="黑体" panose="02010609060101010101" pitchFamily="49" charset="-122"/>
                <a:ea typeface="黑体" panose="02010609060101010101" pitchFamily="49" charset="-122"/>
              </a:rPr>
              <a:t>视觉模态对抗样本生成</a:t>
            </a:r>
          </a:p>
        </p:txBody>
      </p:sp>
      <p:sp>
        <p:nvSpPr>
          <p:cNvPr id="42" name="双大括号 41">
            <a:extLst>
              <a:ext uri="{FF2B5EF4-FFF2-40B4-BE49-F238E27FC236}">
                <a16:creationId xmlns:a16="http://schemas.microsoft.com/office/drawing/2014/main" id="{E564A7E4-CF77-9A17-32C2-68994139BA2A}"/>
              </a:ext>
            </a:extLst>
          </p:cNvPr>
          <p:cNvSpPr/>
          <p:nvPr/>
        </p:nvSpPr>
        <p:spPr>
          <a:xfrm>
            <a:off x="5715293" y="3116091"/>
            <a:ext cx="2630814" cy="369332"/>
          </a:xfrm>
          <a:prstGeom prst="bracePair">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r>
              <a:rPr lang="en-US" altLang="zh-CN" dirty="0"/>
              <a:t>Attack-SAM</a:t>
            </a:r>
            <a:r>
              <a:rPr lang="zh-CN" altLang="en-US" dirty="0"/>
              <a:t>、</a:t>
            </a:r>
            <a:r>
              <a:rPr lang="en-US" altLang="zh-CN" dirty="0" err="1"/>
              <a:t>AdvCLIP</a:t>
            </a:r>
            <a:r>
              <a:rPr lang="zh-CN" altLang="en-US" dirty="0"/>
              <a:t>等</a:t>
            </a:r>
          </a:p>
        </p:txBody>
      </p:sp>
      <p:sp>
        <p:nvSpPr>
          <p:cNvPr id="43" name="双大括号 42">
            <a:extLst>
              <a:ext uri="{FF2B5EF4-FFF2-40B4-BE49-F238E27FC236}">
                <a16:creationId xmlns:a16="http://schemas.microsoft.com/office/drawing/2014/main" id="{60D14511-BAA5-7199-8542-158C60D8BD80}"/>
              </a:ext>
            </a:extLst>
          </p:cNvPr>
          <p:cNvSpPr/>
          <p:nvPr/>
        </p:nvSpPr>
        <p:spPr>
          <a:xfrm>
            <a:off x="5619086" y="5801155"/>
            <a:ext cx="2630814" cy="369332"/>
          </a:xfrm>
          <a:prstGeom prst="bracePair">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r>
              <a:rPr lang="en-US" altLang="zh-CN" dirty="0"/>
              <a:t>Co-Attack</a:t>
            </a:r>
            <a:r>
              <a:rPr lang="zh-CN" altLang="en-US" dirty="0"/>
              <a:t>、</a:t>
            </a:r>
            <a:r>
              <a:rPr lang="en-US" altLang="zh-CN" dirty="0"/>
              <a:t>SGA</a:t>
            </a:r>
            <a:r>
              <a:rPr lang="zh-CN" altLang="en-US" dirty="0"/>
              <a:t>等</a:t>
            </a:r>
          </a:p>
        </p:txBody>
      </p:sp>
    </p:spTree>
    <p:extLst>
      <p:ext uri="{BB962C8B-B14F-4D97-AF65-F5344CB8AC3E}">
        <p14:creationId xmlns:p14="http://schemas.microsoft.com/office/powerpoint/2010/main" val="2566436464"/>
      </p:ext>
    </p:extLst>
  </p:cSld>
  <p:clrMapOvr>
    <a:masterClrMapping/>
  </p:clrMapOvr>
  <p:transition spd="slow"/>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直接连接符 9"/>
          <p:cNvCxnSpPr/>
          <p:nvPr/>
        </p:nvCxnSpPr>
        <p:spPr>
          <a:xfrm>
            <a:off x="-1523999" y="6413500"/>
            <a:ext cx="504031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5627690" y="6413500"/>
            <a:ext cx="5040313" cy="0"/>
          </a:xfrm>
          <a:prstGeom prst="line">
            <a:avLst/>
          </a:prstGeom>
        </p:spPr>
        <p:style>
          <a:lnRef idx="1">
            <a:schemeClr val="accent1"/>
          </a:lnRef>
          <a:fillRef idx="0">
            <a:schemeClr val="accent1"/>
          </a:fillRef>
          <a:effectRef idx="0">
            <a:schemeClr val="accent1"/>
          </a:effectRef>
          <a:fontRef idx="minor">
            <a:schemeClr val="tx1"/>
          </a:fontRef>
        </p:style>
      </p:cxnSp>
      <p:sp>
        <p:nvSpPr>
          <p:cNvPr id="4" name="内容占位符 2"/>
          <p:cNvSpPr>
            <a:spLocks noGrp="1"/>
          </p:cNvSpPr>
          <p:nvPr>
            <p:ph idx="1"/>
          </p:nvPr>
        </p:nvSpPr>
        <p:spPr>
          <a:xfrm>
            <a:off x="735170" y="386048"/>
            <a:ext cx="10515600" cy="542291"/>
          </a:xfrm>
        </p:spPr>
        <p:txBody>
          <a:bodyPr/>
          <a:lstStyle/>
          <a:p>
            <a:pPr marL="0" indent="0">
              <a:buNone/>
            </a:pPr>
            <a:r>
              <a:rPr lang="zh-CN" altLang="en-US" b="1" dirty="0">
                <a:latin typeface="微软雅黑" panose="020B0503020204020204" pitchFamily="34" charset="-122"/>
                <a:ea typeface="微软雅黑" panose="020B0503020204020204" pitchFamily="34" charset="-122"/>
                <a:cs typeface="Microsoft YaHei Bold" panose="020B0503020204020204" charset="-122"/>
              </a:rPr>
              <a:t>二、国内外研究现状</a:t>
            </a:r>
          </a:p>
        </p:txBody>
      </p:sp>
      <p:sp>
        <p:nvSpPr>
          <p:cNvPr id="2" name="Rounded Rectangle 5">
            <a:extLst>
              <a:ext uri="{FF2B5EF4-FFF2-40B4-BE49-F238E27FC236}">
                <a16:creationId xmlns:a16="http://schemas.microsoft.com/office/drawing/2014/main" id="{624F872A-F318-95CA-2D9B-63DFBC10AD31}"/>
              </a:ext>
            </a:extLst>
          </p:cNvPr>
          <p:cNvSpPr/>
          <p:nvPr/>
        </p:nvSpPr>
        <p:spPr>
          <a:xfrm>
            <a:off x="396971" y="2436747"/>
            <a:ext cx="2058495" cy="558057"/>
          </a:xfrm>
          <a:prstGeom prst="roundRect">
            <a:avLst>
              <a:gd name="adj" fmla="val 7260"/>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43" tIns="91422" rIns="182843" bIns="91422" rtlCol="0" anchor="ctr"/>
          <a:lstStyle/>
          <a:p>
            <a:pPr algn="ctr"/>
            <a:r>
              <a:rPr lang="en-US" altLang="zh-CN" sz="1800" b="1" dirty="0">
                <a:latin typeface="微软雅黑" panose="020B0503020204020204" pitchFamily="34" charset="-122"/>
                <a:ea typeface="微软雅黑" panose="020B0503020204020204" pitchFamily="34" charset="-122"/>
                <a:sym typeface="微软雅黑" panose="020B0503020204020204" pitchFamily="34" charset="-122"/>
              </a:rPr>
              <a:t>Attack-SAM</a:t>
            </a:r>
            <a:endParaRPr lang="bg-BG" sz="18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 name="Rounded Rectangle 12">
            <a:extLst>
              <a:ext uri="{FF2B5EF4-FFF2-40B4-BE49-F238E27FC236}">
                <a16:creationId xmlns:a16="http://schemas.microsoft.com/office/drawing/2014/main" id="{AD4EC1A9-6872-B1D2-D0EC-FF02B5676F24}"/>
              </a:ext>
            </a:extLst>
          </p:cNvPr>
          <p:cNvSpPr/>
          <p:nvPr/>
        </p:nvSpPr>
        <p:spPr>
          <a:xfrm>
            <a:off x="396970" y="3183379"/>
            <a:ext cx="2058495" cy="708236"/>
          </a:xfrm>
          <a:prstGeom prst="roundRect">
            <a:avLst>
              <a:gd name="adj" fmla="val 7260"/>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43" tIns="91422" rIns="182843" bIns="91422" rtlCol="0" anchor="ctr"/>
          <a:lstStyle/>
          <a:p>
            <a:pPr algn="ctr"/>
            <a:r>
              <a:rPr lang="en-US" altLang="zh-CN" sz="1800" b="1" dirty="0">
                <a:latin typeface="微软雅黑" panose="020B0503020204020204" pitchFamily="34" charset="-122"/>
                <a:ea typeface="微软雅黑" panose="020B0503020204020204" pitchFamily="34" charset="-122"/>
                <a:sym typeface="微软雅黑" panose="020B0503020204020204" pitchFamily="34" charset="-122"/>
              </a:rPr>
              <a:t>Cross-prompt Attack-SAM</a:t>
            </a:r>
            <a:endParaRPr lang="bg-BG" sz="18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 name="Rounded Rectangle 14">
            <a:extLst>
              <a:ext uri="{FF2B5EF4-FFF2-40B4-BE49-F238E27FC236}">
                <a16:creationId xmlns:a16="http://schemas.microsoft.com/office/drawing/2014/main" id="{F23416B7-03AD-065A-BDE3-2BB92ECEB752}"/>
              </a:ext>
            </a:extLst>
          </p:cNvPr>
          <p:cNvSpPr/>
          <p:nvPr/>
        </p:nvSpPr>
        <p:spPr>
          <a:xfrm>
            <a:off x="396971" y="4067149"/>
            <a:ext cx="2058495" cy="558057"/>
          </a:xfrm>
          <a:prstGeom prst="roundRect">
            <a:avLst>
              <a:gd name="adj" fmla="val 7260"/>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43" tIns="91422" rIns="182843" bIns="91422" rtlCol="0" anchor="ctr"/>
          <a:lstStyle/>
          <a:p>
            <a:pPr algn="ctr"/>
            <a:r>
              <a:rPr lang="en-US" altLang="zh-CN" b="1" dirty="0">
                <a:latin typeface="微软雅黑" panose="020B0503020204020204" pitchFamily="34" charset="-122"/>
                <a:ea typeface="微软雅黑" panose="020B0503020204020204" pitchFamily="34" charset="-122"/>
                <a:sym typeface="微软雅黑" panose="020B0503020204020204" pitchFamily="34" charset="-122"/>
              </a:rPr>
              <a:t>UAP on SAM</a:t>
            </a:r>
            <a:endParaRPr lang="bg-BG" sz="1800" b="1" dirty="0">
              <a:latin typeface="微软雅黑" panose="020B0503020204020204" pitchFamily="34" charset="-122"/>
              <a:ea typeface="微软雅黑" panose="020B0503020204020204" pitchFamily="34" charset="-122"/>
              <a:sym typeface="微软雅黑" panose="020B0503020204020204" pitchFamily="34" charset="-122"/>
            </a:endParaRPr>
          </a:p>
        </p:txBody>
      </p:sp>
      <p:cxnSp>
        <p:nvCxnSpPr>
          <p:cNvPr id="6" name="Elbow Connector 49">
            <a:extLst>
              <a:ext uri="{FF2B5EF4-FFF2-40B4-BE49-F238E27FC236}">
                <a16:creationId xmlns:a16="http://schemas.microsoft.com/office/drawing/2014/main" id="{D3326007-D492-7C19-682A-312B2D611E8D}"/>
              </a:ext>
            </a:extLst>
          </p:cNvPr>
          <p:cNvCxnSpPr>
            <a:cxnSpLocks/>
            <a:stCxn id="2" idx="3"/>
          </p:cNvCxnSpPr>
          <p:nvPr/>
        </p:nvCxnSpPr>
        <p:spPr>
          <a:xfrm>
            <a:off x="2455466" y="2715776"/>
            <a:ext cx="882771" cy="584384"/>
          </a:xfrm>
          <a:prstGeom prst="bentConnector3">
            <a:avLst>
              <a:gd name="adj1" fmla="val 50000"/>
            </a:avLst>
          </a:prstGeom>
          <a:noFill/>
          <a:ln w="12700">
            <a:solidFill>
              <a:schemeClr val="bg1">
                <a:lumMod val="65000"/>
              </a:schemeClr>
            </a:solidFill>
            <a:prstDash val="dash"/>
            <a:headEnd type="ova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7" name="Elbow Connector 50">
            <a:extLst>
              <a:ext uri="{FF2B5EF4-FFF2-40B4-BE49-F238E27FC236}">
                <a16:creationId xmlns:a16="http://schemas.microsoft.com/office/drawing/2014/main" id="{89ECC42B-E9AE-F0BE-4A00-D111C884948C}"/>
              </a:ext>
            </a:extLst>
          </p:cNvPr>
          <p:cNvCxnSpPr>
            <a:cxnSpLocks/>
            <a:stCxn id="5" idx="3"/>
          </p:cNvCxnSpPr>
          <p:nvPr/>
        </p:nvCxnSpPr>
        <p:spPr>
          <a:xfrm flipV="1">
            <a:off x="2455466" y="3706717"/>
            <a:ext cx="882772" cy="639461"/>
          </a:xfrm>
          <a:prstGeom prst="bentConnector3">
            <a:avLst>
              <a:gd name="adj1" fmla="val 50000"/>
            </a:avLst>
          </a:prstGeom>
          <a:noFill/>
          <a:ln w="12700">
            <a:solidFill>
              <a:schemeClr val="bg1">
                <a:lumMod val="65000"/>
              </a:schemeClr>
            </a:solidFill>
            <a:prstDash val="dash"/>
            <a:headEnd type="ova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8" name="Elbow Connector 54">
            <a:extLst>
              <a:ext uri="{FF2B5EF4-FFF2-40B4-BE49-F238E27FC236}">
                <a16:creationId xmlns:a16="http://schemas.microsoft.com/office/drawing/2014/main" id="{BF1A6011-B863-1FFF-B56B-E36E7965FA85}"/>
              </a:ext>
            </a:extLst>
          </p:cNvPr>
          <p:cNvCxnSpPr>
            <a:cxnSpLocks/>
            <a:stCxn id="3" idx="3"/>
            <a:endCxn id="9" idx="1"/>
          </p:cNvCxnSpPr>
          <p:nvPr/>
        </p:nvCxnSpPr>
        <p:spPr>
          <a:xfrm>
            <a:off x="2455465" y="3537497"/>
            <a:ext cx="564526" cy="1266"/>
          </a:xfrm>
          <a:prstGeom prst="bentConnector3">
            <a:avLst>
              <a:gd name="adj1" fmla="val 50000"/>
            </a:avLst>
          </a:prstGeom>
          <a:noFill/>
          <a:ln w="12700">
            <a:solidFill>
              <a:schemeClr val="bg1">
                <a:lumMod val="65000"/>
              </a:schemeClr>
            </a:solidFill>
            <a:prstDash val="dash"/>
            <a:headEnd type="oval"/>
            <a:tailEnd type="none"/>
          </a:ln>
        </p:spPr>
        <p:style>
          <a:lnRef idx="2">
            <a:schemeClr val="accent1">
              <a:shade val="50000"/>
            </a:schemeClr>
          </a:lnRef>
          <a:fillRef idx="1">
            <a:schemeClr val="accent1"/>
          </a:fillRef>
          <a:effectRef idx="0">
            <a:schemeClr val="accent1"/>
          </a:effectRef>
          <a:fontRef idx="minor">
            <a:schemeClr val="lt1"/>
          </a:fontRef>
        </p:style>
      </p:cxnSp>
      <p:sp>
        <p:nvSpPr>
          <p:cNvPr id="9" name="Rounded Rectangle 34">
            <a:extLst>
              <a:ext uri="{FF2B5EF4-FFF2-40B4-BE49-F238E27FC236}">
                <a16:creationId xmlns:a16="http://schemas.microsoft.com/office/drawing/2014/main" id="{6CF6E77A-90F6-CBE3-055E-623BC0E4A7C5}"/>
              </a:ext>
            </a:extLst>
          </p:cNvPr>
          <p:cNvSpPr/>
          <p:nvPr/>
        </p:nvSpPr>
        <p:spPr>
          <a:xfrm>
            <a:off x="3019991" y="3193869"/>
            <a:ext cx="1615360" cy="689788"/>
          </a:xfrm>
          <a:prstGeom prst="roundRect">
            <a:avLst>
              <a:gd name="adj" fmla="val 726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43" tIns="91422" rIns="182843" bIns="91422" rtlCol="0" anchor="ctr"/>
          <a:lstStyle/>
          <a:p>
            <a:pPr algn="ctr"/>
            <a:endParaRPr lang="bg-BG" sz="1800"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 name="Rectangle 35">
            <a:extLst>
              <a:ext uri="{FF2B5EF4-FFF2-40B4-BE49-F238E27FC236}">
                <a16:creationId xmlns:a16="http://schemas.microsoft.com/office/drawing/2014/main" id="{26F5E40A-B558-237C-6167-C31C7A4AB13D}"/>
              </a:ext>
            </a:extLst>
          </p:cNvPr>
          <p:cNvSpPr/>
          <p:nvPr/>
        </p:nvSpPr>
        <p:spPr>
          <a:xfrm>
            <a:off x="3047043" y="3306683"/>
            <a:ext cx="1561254" cy="461628"/>
          </a:xfrm>
          <a:prstGeom prst="rect">
            <a:avLst/>
          </a:prstGeom>
          <a:noFill/>
        </p:spPr>
        <p:txBody>
          <a:bodyPr wrap="square" lIns="182843" tIns="91422" rIns="182843" bIns="91422" anchor="ctr">
            <a:spAutoFit/>
          </a:bodyPr>
          <a:lstStyle/>
          <a:p>
            <a:pPr algn="ctr"/>
            <a:r>
              <a:rPr lang="zh-CN" altLang="en-US" sz="1800" b="1" dirty="0">
                <a:solidFill>
                  <a:schemeClr val="bg1"/>
                </a:solidFill>
                <a:latin typeface="微软雅黑" panose="020B0503020204020204" pitchFamily="34" charset="-122"/>
                <a:ea typeface="微软雅黑" panose="020B0503020204020204" pitchFamily="34" charset="-122"/>
                <a:cs typeface="Lato Regular"/>
                <a:sym typeface="微软雅黑" panose="020B0503020204020204" pitchFamily="34" charset="-122"/>
              </a:rPr>
              <a:t>基于</a:t>
            </a:r>
            <a:r>
              <a:rPr lang="en-US" altLang="zh-CN" sz="1800" b="1" dirty="0">
                <a:solidFill>
                  <a:schemeClr val="bg1"/>
                </a:solidFill>
                <a:latin typeface="微软雅黑" panose="020B0503020204020204" pitchFamily="34" charset="-122"/>
                <a:ea typeface="微软雅黑" panose="020B0503020204020204" pitchFamily="34" charset="-122"/>
                <a:cs typeface="Lato Regular"/>
                <a:sym typeface="微软雅黑" panose="020B0503020204020204" pitchFamily="34" charset="-122"/>
              </a:rPr>
              <a:t>SAM</a:t>
            </a:r>
            <a:endParaRPr lang="bg-BG" sz="1800" b="1" dirty="0">
              <a:solidFill>
                <a:schemeClr val="bg1"/>
              </a:solidFill>
              <a:latin typeface="微软雅黑" panose="020B0503020204020204" pitchFamily="34" charset="-122"/>
              <a:ea typeface="微软雅黑" panose="020B0503020204020204" pitchFamily="34" charset="-122"/>
              <a:cs typeface="Lato Regular"/>
              <a:sym typeface="微软雅黑" panose="020B0503020204020204" pitchFamily="34" charset="-122"/>
            </a:endParaRPr>
          </a:p>
        </p:txBody>
      </p:sp>
      <p:sp>
        <p:nvSpPr>
          <p:cNvPr id="27" name="Rounded Rectangle 12">
            <a:extLst>
              <a:ext uri="{FF2B5EF4-FFF2-40B4-BE49-F238E27FC236}">
                <a16:creationId xmlns:a16="http://schemas.microsoft.com/office/drawing/2014/main" id="{5A2751B7-EFB0-6DC4-F5DC-54FAFE1012E7}"/>
              </a:ext>
            </a:extLst>
          </p:cNvPr>
          <p:cNvSpPr/>
          <p:nvPr/>
        </p:nvSpPr>
        <p:spPr>
          <a:xfrm>
            <a:off x="6990491" y="1643026"/>
            <a:ext cx="1681320" cy="708236"/>
          </a:xfrm>
          <a:prstGeom prst="roundRect">
            <a:avLst>
              <a:gd name="adj" fmla="val 7260"/>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43" tIns="91422" rIns="182843" bIns="91422" rtlCol="0" anchor="ctr"/>
          <a:lstStyle/>
          <a:p>
            <a:pPr algn="ctr"/>
            <a:r>
              <a:rPr lang="en-US" altLang="zh-CN" sz="1800" b="1" dirty="0" err="1">
                <a:latin typeface="微软雅黑" panose="020B0503020204020204" pitchFamily="34" charset="-122"/>
                <a:ea typeface="微软雅黑" panose="020B0503020204020204" pitchFamily="34" charset="-122"/>
                <a:sym typeface="微软雅黑" panose="020B0503020204020204" pitchFamily="34" charset="-122"/>
              </a:rPr>
              <a:t>AdvCLIP</a:t>
            </a:r>
            <a:endParaRPr lang="bg-BG" sz="1800" b="1" dirty="0">
              <a:latin typeface="微软雅黑" panose="020B0503020204020204" pitchFamily="34" charset="-122"/>
              <a:ea typeface="微软雅黑" panose="020B0503020204020204" pitchFamily="34" charset="-122"/>
              <a:sym typeface="微软雅黑" panose="020B0503020204020204" pitchFamily="34" charset="-122"/>
            </a:endParaRPr>
          </a:p>
        </p:txBody>
      </p:sp>
      <p:cxnSp>
        <p:nvCxnSpPr>
          <p:cNvPr id="28" name="Elbow Connector 54">
            <a:extLst>
              <a:ext uri="{FF2B5EF4-FFF2-40B4-BE49-F238E27FC236}">
                <a16:creationId xmlns:a16="http://schemas.microsoft.com/office/drawing/2014/main" id="{9E97C0A6-F42A-E1C7-0CF0-1C17317801A0}"/>
              </a:ext>
            </a:extLst>
          </p:cNvPr>
          <p:cNvCxnSpPr>
            <a:cxnSpLocks/>
            <a:stCxn id="27" idx="1"/>
          </p:cNvCxnSpPr>
          <p:nvPr/>
        </p:nvCxnSpPr>
        <p:spPr>
          <a:xfrm rot="10800000" flipV="1">
            <a:off x="5585641" y="1997144"/>
            <a:ext cx="1404850" cy="1306784"/>
          </a:xfrm>
          <a:prstGeom prst="bentConnector3">
            <a:avLst>
              <a:gd name="adj1" fmla="val 26525"/>
            </a:avLst>
          </a:prstGeom>
          <a:noFill/>
          <a:ln w="12700">
            <a:solidFill>
              <a:schemeClr val="bg1">
                <a:lumMod val="65000"/>
              </a:schemeClr>
            </a:solidFill>
            <a:prstDash val="dash"/>
            <a:headEnd type="oval"/>
            <a:tailEnd type="none"/>
          </a:ln>
        </p:spPr>
        <p:style>
          <a:lnRef idx="2">
            <a:schemeClr val="accent1">
              <a:shade val="50000"/>
            </a:schemeClr>
          </a:lnRef>
          <a:fillRef idx="1">
            <a:schemeClr val="accent1"/>
          </a:fillRef>
          <a:effectRef idx="0">
            <a:schemeClr val="accent1"/>
          </a:effectRef>
          <a:fontRef idx="minor">
            <a:schemeClr val="lt1"/>
          </a:fontRef>
        </p:style>
      </p:cxnSp>
      <p:sp>
        <p:nvSpPr>
          <p:cNvPr id="44" name="Rounded Rectangle 12">
            <a:extLst>
              <a:ext uri="{FF2B5EF4-FFF2-40B4-BE49-F238E27FC236}">
                <a16:creationId xmlns:a16="http://schemas.microsoft.com/office/drawing/2014/main" id="{C393F173-D1F3-CFF0-DAA9-DCAFBBB974F3}"/>
              </a:ext>
            </a:extLst>
          </p:cNvPr>
          <p:cNvSpPr/>
          <p:nvPr/>
        </p:nvSpPr>
        <p:spPr>
          <a:xfrm>
            <a:off x="6990491" y="2579461"/>
            <a:ext cx="1681320" cy="708236"/>
          </a:xfrm>
          <a:prstGeom prst="roundRect">
            <a:avLst>
              <a:gd name="adj" fmla="val 7260"/>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43" tIns="91422" rIns="182843" bIns="91422" rtlCol="0" anchor="ctr"/>
          <a:lstStyle/>
          <a:p>
            <a:pPr algn="ctr"/>
            <a:r>
              <a:rPr lang="en-US" altLang="zh-CN" sz="1800" b="1" dirty="0">
                <a:latin typeface="微软雅黑" panose="020B0503020204020204" pitchFamily="34" charset="-122"/>
                <a:ea typeface="微软雅黑" panose="020B0503020204020204" pitchFamily="34" charset="-122"/>
                <a:sym typeface="微软雅黑" panose="020B0503020204020204" pitchFamily="34" charset="-122"/>
              </a:rPr>
              <a:t>Co-Attack</a:t>
            </a:r>
            <a:endParaRPr lang="bg-BG" sz="18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5" name="Rounded Rectangle 12">
            <a:extLst>
              <a:ext uri="{FF2B5EF4-FFF2-40B4-BE49-F238E27FC236}">
                <a16:creationId xmlns:a16="http://schemas.microsoft.com/office/drawing/2014/main" id="{1CF21B9F-5534-8E16-6358-87E5C542F6C2}"/>
              </a:ext>
            </a:extLst>
          </p:cNvPr>
          <p:cNvSpPr/>
          <p:nvPr/>
        </p:nvSpPr>
        <p:spPr>
          <a:xfrm>
            <a:off x="6990491" y="3545861"/>
            <a:ext cx="1681320" cy="708236"/>
          </a:xfrm>
          <a:prstGeom prst="roundRect">
            <a:avLst>
              <a:gd name="adj" fmla="val 7260"/>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43" tIns="91422" rIns="182843" bIns="91422" rtlCol="0" anchor="ctr"/>
          <a:lstStyle/>
          <a:p>
            <a:pPr algn="ctr"/>
            <a:r>
              <a:rPr lang="en-US" altLang="zh-CN" sz="1800" b="1" dirty="0">
                <a:latin typeface="微软雅黑" panose="020B0503020204020204" pitchFamily="34" charset="-122"/>
                <a:ea typeface="微软雅黑" panose="020B0503020204020204" pitchFamily="34" charset="-122"/>
                <a:sym typeface="微软雅黑" panose="020B0503020204020204" pitchFamily="34" charset="-122"/>
              </a:rPr>
              <a:t>SGA</a:t>
            </a:r>
            <a:endParaRPr lang="bg-BG" sz="1800" b="1" dirty="0">
              <a:latin typeface="微软雅黑" panose="020B0503020204020204" pitchFamily="34" charset="-122"/>
              <a:ea typeface="微软雅黑" panose="020B0503020204020204" pitchFamily="34" charset="-122"/>
              <a:sym typeface="微软雅黑" panose="020B0503020204020204" pitchFamily="34" charset="-122"/>
            </a:endParaRPr>
          </a:p>
        </p:txBody>
      </p:sp>
      <p:cxnSp>
        <p:nvCxnSpPr>
          <p:cNvPr id="46" name="Elbow Connector 54">
            <a:extLst>
              <a:ext uri="{FF2B5EF4-FFF2-40B4-BE49-F238E27FC236}">
                <a16:creationId xmlns:a16="http://schemas.microsoft.com/office/drawing/2014/main" id="{1FDC9E7E-7867-DBDE-C37F-BAC214BB0CBB}"/>
              </a:ext>
            </a:extLst>
          </p:cNvPr>
          <p:cNvCxnSpPr>
            <a:cxnSpLocks/>
            <a:stCxn id="44" idx="1"/>
          </p:cNvCxnSpPr>
          <p:nvPr/>
        </p:nvCxnSpPr>
        <p:spPr>
          <a:xfrm rot="10800000" flipV="1">
            <a:off x="6464487" y="2933579"/>
            <a:ext cx="526004" cy="475966"/>
          </a:xfrm>
          <a:prstGeom prst="bentConnector3">
            <a:avLst>
              <a:gd name="adj1" fmla="val 50000"/>
            </a:avLst>
          </a:prstGeom>
          <a:noFill/>
          <a:ln w="12700">
            <a:solidFill>
              <a:schemeClr val="bg1">
                <a:lumMod val="65000"/>
              </a:schemeClr>
            </a:solidFill>
            <a:prstDash val="dash"/>
            <a:headEnd type="ova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53" name="Elbow Connector 54">
            <a:extLst>
              <a:ext uri="{FF2B5EF4-FFF2-40B4-BE49-F238E27FC236}">
                <a16:creationId xmlns:a16="http://schemas.microsoft.com/office/drawing/2014/main" id="{FB32BBD1-B572-52E9-B297-29B466ED640A}"/>
              </a:ext>
            </a:extLst>
          </p:cNvPr>
          <p:cNvCxnSpPr>
            <a:cxnSpLocks/>
            <a:stCxn id="45" idx="1"/>
          </p:cNvCxnSpPr>
          <p:nvPr/>
        </p:nvCxnSpPr>
        <p:spPr>
          <a:xfrm rot="10800000">
            <a:off x="6518593" y="3636299"/>
            <a:ext cx="471898" cy="263681"/>
          </a:xfrm>
          <a:prstGeom prst="bentConnector3">
            <a:avLst>
              <a:gd name="adj1" fmla="val 57942"/>
            </a:avLst>
          </a:prstGeom>
          <a:noFill/>
          <a:ln w="12700">
            <a:solidFill>
              <a:schemeClr val="bg1">
                <a:lumMod val="65000"/>
              </a:schemeClr>
            </a:solidFill>
            <a:prstDash val="dash"/>
            <a:headEnd type="oval"/>
            <a:tailEnd type="none"/>
          </a:ln>
        </p:spPr>
        <p:style>
          <a:lnRef idx="2">
            <a:schemeClr val="accent1">
              <a:shade val="50000"/>
            </a:schemeClr>
          </a:lnRef>
          <a:fillRef idx="1">
            <a:schemeClr val="accent1"/>
          </a:fillRef>
          <a:effectRef idx="0">
            <a:schemeClr val="accent1"/>
          </a:effectRef>
          <a:fontRef idx="minor">
            <a:schemeClr val="lt1"/>
          </a:fontRef>
        </p:style>
      </p:cxnSp>
      <p:sp>
        <p:nvSpPr>
          <p:cNvPr id="57" name="文本框 56">
            <a:extLst>
              <a:ext uri="{FF2B5EF4-FFF2-40B4-BE49-F238E27FC236}">
                <a16:creationId xmlns:a16="http://schemas.microsoft.com/office/drawing/2014/main" id="{0062B5EB-25E2-B687-B3B5-F5DF4BEC97CC}"/>
              </a:ext>
            </a:extLst>
          </p:cNvPr>
          <p:cNvSpPr txBox="1"/>
          <p:nvPr/>
        </p:nvSpPr>
        <p:spPr>
          <a:xfrm>
            <a:off x="1252559" y="5433228"/>
            <a:ext cx="6638879" cy="461665"/>
          </a:xfrm>
          <a:prstGeom prst="rect">
            <a:avLst/>
          </a:prstGeom>
          <a:noFill/>
        </p:spPr>
        <p:txBody>
          <a:bodyPr wrap="square">
            <a:spAutoFit/>
          </a:bodyPr>
          <a:lstStyle/>
          <a:p>
            <a:r>
              <a:rPr lang="zh-CN" altLang="en-US" sz="2400" b="1" dirty="0">
                <a:latin typeface="微软雅黑" panose="020B0503020204020204" pitchFamily="34" charset="-122"/>
                <a:ea typeface="微软雅黑" panose="020B0503020204020204" pitchFamily="34" charset="-122"/>
              </a:rPr>
              <a:t>问题：</a:t>
            </a:r>
            <a:r>
              <a:rPr lang="zh-CN" altLang="en-US" sz="2400" dirty="0">
                <a:latin typeface="黑体" panose="02010609060101010101" pitchFamily="49" charset="-122"/>
                <a:ea typeface="黑体" panose="02010609060101010101" pitchFamily="49" charset="-122"/>
              </a:rPr>
              <a:t>以视觉基础模型作为替代模型训练</a:t>
            </a:r>
            <a:r>
              <a:rPr lang="zh-CN" altLang="en-US" sz="2400" dirty="0">
                <a:solidFill>
                  <a:srgbClr val="FF0000"/>
                </a:solidFill>
                <a:latin typeface="黑体" panose="02010609060101010101" pitchFamily="49" charset="-122"/>
                <a:ea typeface="黑体" panose="02010609060101010101" pitchFamily="49" charset="-122"/>
              </a:rPr>
              <a:t>开销大</a:t>
            </a:r>
          </a:p>
        </p:txBody>
      </p:sp>
      <p:sp>
        <p:nvSpPr>
          <p:cNvPr id="58" name="Rounded Rectangle 12">
            <a:extLst>
              <a:ext uri="{FF2B5EF4-FFF2-40B4-BE49-F238E27FC236}">
                <a16:creationId xmlns:a16="http://schemas.microsoft.com/office/drawing/2014/main" id="{0092FBEF-8C77-4F4A-D6A8-A166172B0002}"/>
              </a:ext>
            </a:extLst>
          </p:cNvPr>
          <p:cNvSpPr/>
          <p:nvPr/>
        </p:nvSpPr>
        <p:spPr>
          <a:xfrm>
            <a:off x="6990491" y="4510665"/>
            <a:ext cx="1681320" cy="708236"/>
          </a:xfrm>
          <a:prstGeom prst="roundRect">
            <a:avLst>
              <a:gd name="adj" fmla="val 7260"/>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43" tIns="91422" rIns="182843" bIns="91422" rtlCol="0" anchor="ctr"/>
          <a:lstStyle/>
          <a:p>
            <a:pPr algn="ctr"/>
            <a:r>
              <a:rPr lang="en-US" altLang="zh-CN" b="1" dirty="0">
                <a:latin typeface="微软雅黑" panose="020B0503020204020204" pitchFamily="34" charset="-122"/>
                <a:ea typeface="微软雅黑" panose="020B0503020204020204" pitchFamily="34" charset="-122"/>
                <a:sym typeface="微软雅黑" panose="020B0503020204020204" pitchFamily="34" charset="-122"/>
              </a:rPr>
              <a:t>VLP-attack</a:t>
            </a:r>
            <a:endParaRPr lang="bg-BG" sz="1800" b="1" dirty="0">
              <a:latin typeface="微软雅黑" panose="020B0503020204020204" pitchFamily="34" charset="-122"/>
              <a:ea typeface="微软雅黑" panose="020B0503020204020204" pitchFamily="34" charset="-122"/>
              <a:sym typeface="微软雅黑" panose="020B0503020204020204" pitchFamily="34" charset="-122"/>
            </a:endParaRPr>
          </a:p>
        </p:txBody>
      </p:sp>
      <p:cxnSp>
        <p:nvCxnSpPr>
          <p:cNvPr id="59" name="Elbow Connector 54">
            <a:extLst>
              <a:ext uri="{FF2B5EF4-FFF2-40B4-BE49-F238E27FC236}">
                <a16:creationId xmlns:a16="http://schemas.microsoft.com/office/drawing/2014/main" id="{254DE841-4DD4-02CD-73A3-FE8A2197279F}"/>
              </a:ext>
            </a:extLst>
          </p:cNvPr>
          <p:cNvCxnSpPr>
            <a:cxnSpLocks/>
            <a:stCxn id="58" idx="1"/>
          </p:cNvCxnSpPr>
          <p:nvPr/>
        </p:nvCxnSpPr>
        <p:spPr>
          <a:xfrm rot="10800000">
            <a:off x="5756223" y="3750181"/>
            <a:ext cx="1234268" cy="1114603"/>
          </a:xfrm>
          <a:prstGeom prst="bentConnector3">
            <a:avLst>
              <a:gd name="adj1" fmla="val 31175"/>
            </a:avLst>
          </a:prstGeom>
          <a:noFill/>
          <a:ln w="12700">
            <a:solidFill>
              <a:schemeClr val="bg1">
                <a:lumMod val="65000"/>
              </a:schemeClr>
            </a:solidFill>
            <a:prstDash val="dash"/>
            <a:headEnd type="oval"/>
            <a:tailEnd type="none"/>
          </a:ln>
        </p:spPr>
        <p:style>
          <a:lnRef idx="2">
            <a:schemeClr val="accent1">
              <a:shade val="50000"/>
            </a:schemeClr>
          </a:lnRef>
          <a:fillRef idx="1">
            <a:schemeClr val="accent1"/>
          </a:fillRef>
          <a:effectRef idx="0">
            <a:schemeClr val="accent1"/>
          </a:effectRef>
          <a:fontRef idx="minor">
            <a:schemeClr val="lt1"/>
          </a:fontRef>
        </p:style>
      </p:cxnSp>
      <p:sp>
        <p:nvSpPr>
          <p:cNvPr id="29" name="Rounded Rectangle 34">
            <a:extLst>
              <a:ext uri="{FF2B5EF4-FFF2-40B4-BE49-F238E27FC236}">
                <a16:creationId xmlns:a16="http://schemas.microsoft.com/office/drawing/2014/main" id="{2C127B2B-6C48-7BF8-A9E1-96EF84662A43}"/>
              </a:ext>
            </a:extLst>
          </p:cNvPr>
          <p:cNvSpPr/>
          <p:nvPr/>
        </p:nvSpPr>
        <p:spPr>
          <a:xfrm>
            <a:off x="4876180" y="3193869"/>
            <a:ext cx="1615360" cy="689788"/>
          </a:xfrm>
          <a:prstGeom prst="roundRect">
            <a:avLst>
              <a:gd name="adj" fmla="val 726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43" tIns="91422" rIns="182843" bIns="91422" rtlCol="0" anchor="ctr"/>
          <a:lstStyle/>
          <a:p>
            <a:pPr algn="ctr"/>
            <a:endParaRPr lang="bg-BG" sz="1800"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0" name="Rectangle 35">
            <a:extLst>
              <a:ext uri="{FF2B5EF4-FFF2-40B4-BE49-F238E27FC236}">
                <a16:creationId xmlns:a16="http://schemas.microsoft.com/office/drawing/2014/main" id="{45CA4517-AA0F-5E39-751C-5B924FA8AA11}"/>
              </a:ext>
            </a:extLst>
          </p:cNvPr>
          <p:cNvSpPr/>
          <p:nvPr/>
        </p:nvSpPr>
        <p:spPr>
          <a:xfrm>
            <a:off x="4903233" y="3303928"/>
            <a:ext cx="1561254" cy="461628"/>
          </a:xfrm>
          <a:prstGeom prst="rect">
            <a:avLst/>
          </a:prstGeom>
          <a:noFill/>
        </p:spPr>
        <p:txBody>
          <a:bodyPr wrap="square" lIns="182843" tIns="91422" rIns="182843" bIns="91422" anchor="ctr">
            <a:spAutoFit/>
          </a:bodyPr>
          <a:lstStyle/>
          <a:p>
            <a:pPr algn="ctr"/>
            <a:r>
              <a:rPr lang="zh-CN" altLang="en-US" sz="1800" b="1" dirty="0">
                <a:solidFill>
                  <a:schemeClr val="bg1"/>
                </a:solidFill>
                <a:latin typeface="微软雅黑" panose="020B0503020204020204" pitchFamily="34" charset="-122"/>
                <a:ea typeface="微软雅黑" panose="020B0503020204020204" pitchFamily="34" charset="-122"/>
                <a:cs typeface="Lato Regular"/>
                <a:sym typeface="微软雅黑" panose="020B0503020204020204" pitchFamily="34" charset="-122"/>
              </a:rPr>
              <a:t>基于</a:t>
            </a:r>
            <a:r>
              <a:rPr lang="en-US" altLang="zh-CN" b="1" dirty="0">
                <a:solidFill>
                  <a:schemeClr val="bg1"/>
                </a:solidFill>
                <a:latin typeface="微软雅黑" panose="020B0503020204020204" pitchFamily="34" charset="-122"/>
                <a:ea typeface="微软雅黑" panose="020B0503020204020204" pitchFamily="34" charset="-122"/>
                <a:cs typeface="Lato Regular"/>
                <a:sym typeface="微软雅黑" panose="020B0503020204020204" pitchFamily="34" charset="-122"/>
              </a:rPr>
              <a:t>CLIP</a:t>
            </a:r>
            <a:endParaRPr lang="bg-BG" sz="1800" b="1" dirty="0">
              <a:solidFill>
                <a:schemeClr val="bg1"/>
              </a:solidFill>
              <a:latin typeface="微软雅黑" panose="020B0503020204020204" pitchFamily="34" charset="-122"/>
              <a:ea typeface="微软雅黑" panose="020B0503020204020204" pitchFamily="34" charset="-122"/>
              <a:cs typeface="Lato Regular"/>
              <a:sym typeface="微软雅黑" panose="020B0503020204020204" pitchFamily="34" charset="-122"/>
            </a:endParaRPr>
          </a:p>
        </p:txBody>
      </p:sp>
      <p:sp>
        <p:nvSpPr>
          <p:cNvPr id="13" name="文本框 12">
            <a:extLst>
              <a:ext uri="{FF2B5EF4-FFF2-40B4-BE49-F238E27FC236}">
                <a16:creationId xmlns:a16="http://schemas.microsoft.com/office/drawing/2014/main" id="{D3430726-2075-F490-1F02-3243E0E63C06}"/>
              </a:ext>
            </a:extLst>
          </p:cNvPr>
          <p:cNvSpPr txBox="1"/>
          <p:nvPr/>
        </p:nvSpPr>
        <p:spPr>
          <a:xfrm>
            <a:off x="1929266" y="1172380"/>
            <a:ext cx="5285467" cy="369332"/>
          </a:xfrm>
          <a:prstGeom prst="rect">
            <a:avLst/>
          </a:prstGeom>
          <a:noFill/>
        </p:spPr>
        <p:txBody>
          <a:bodyPr wrap="square" rtlCol="0">
            <a:spAutoFit/>
          </a:bodyPr>
          <a:lstStyle/>
          <a:p>
            <a:pPr algn="ctr"/>
            <a:r>
              <a:rPr lang="zh-CN" altLang="en-US" dirty="0">
                <a:latin typeface="黑体" panose="02010609060101010101" pitchFamily="49" charset="-122"/>
                <a:ea typeface="黑体" panose="02010609060101010101" pitchFamily="49" charset="-122"/>
              </a:rPr>
              <a:t>现有的方法基于视觉基础模型训练生成对抗样本</a:t>
            </a:r>
          </a:p>
        </p:txBody>
      </p:sp>
    </p:spTree>
    <p:extLst>
      <p:ext uri="{BB962C8B-B14F-4D97-AF65-F5344CB8AC3E}">
        <p14:creationId xmlns:p14="http://schemas.microsoft.com/office/powerpoint/2010/main" val="182367925"/>
      </p:ext>
    </p:extLst>
  </p:cSld>
  <p:clrMapOvr>
    <a:masterClrMapping/>
  </p:clrMapOvr>
  <p:transition spd="slow"/>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2030</TotalTime>
  <Words>2111</Words>
  <Application>Microsoft Office PowerPoint</Application>
  <PresentationFormat>全屏显示(4:3)</PresentationFormat>
  <Paragraphs>229</Paragraphs>
  <Slides>24</Slides>
  <Notes>23</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24</vt:i4>
      </vt:variant>
    </vt:vector>
  </HeadingPairs>
  <TitlesOfParts>
    <vt:vector size="35" baseType="lpstr">
      <vt:lpstr>Microsoft YaHei Bold</vt:lpstr>
      <vt:lpstr>等线</vt:lpstr>
      <vt:lpstr>黑体</vt:lpstr>
      <vt:lpstr>宋体</vt:lpstr>
      <vt:lpstr>微软雅黑</vt:lpstr>
      <vt:lpstr>Arial</vt:lpstr>
      <vt:lpstr>Calibri</vt:lpstr>
      <vt:lpstr>Calibri Light</vt:lpstr>
      <vt:lpstr>Cambria Math</vt:lpstr>
      <vt:lpstr>Times New Roman</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职业生涯规划</dc:title>
  <dc:creator>Administrator</dc:creator>
  <cp:lastModifiedBy>Killua Zoldyck</cp:lastModifiedBy>
  <cp:revision>798</cp:revision>
  <dcterms:created xsi:type="dcterms:W3CDTF">2023-03-08T10:05:08Z</dcterms:created>
  <dcterms:modified xsi:type="dcterms:W3CDTF">2023-11-29T00:17:14Z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2052-5.2.1.7798</vt:lpwstr>
  </property>
  <property fmtid="{D5CDD505-2E9C-101B-9397-08002B2CF9AE}" pid="3" name="ICV">
    <vt:lpwstr>A934E2749E57C66EAF8005645C174972_43</vt:lpwstr>
  </property>
</Properties>
</file>